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5" r:id="rId6"/>
    <p:sldId id="266" r:id="rId7"/>
    <p:sldId id="292" r:id="rId8"/>
    <p:sldId id="262" r:id="rId9"/>
    <p:sldId id="263" r:id="rId10"/>
    <p:sldId id="295" r:id="rId11"/>
    <p:sldId id="293" r:id="rId12"/>
    <p:sldId id="294" r:id="rId13"/>
    <p:sldId id="273" r:id="rId14"/>
    <p:sldId id="264" r:id="rId15"/>
    <p:sldId id="271" r:id="rId16"/>
    <p:sldId id="291" r:id="rId17"/>
    <p:sldId id="297" r:id="rId18"/>
    <p:sldId id="299" r:id="rId19"/>
    <p:sldId id="298" r:id="rId20"/>
    <p:sldId id="287" r:id="rId21"/>
    <p:sldId id="288" r:id="rId22"/>
    <p:sldId id="289" r:id="rId23"/>
    <p:sldId id="290" r:id="rId24"/>
    <p:sldId id="276" r:id="rId25"/>
    <p:sldId id="275" r:id="rId26"/>
    <p:sldId id="281" r:id="rId27"/>
    <p:sldId id="284" r:id="rId28"/>
    <p:sldId id="285" r:id="rId29"/>
    <p:sldId id="286" r:id="rId30"/>
    <p:sldId id="277" r:id="rId31"/>
    <p:sldId id="267" r:id="rId32"/>
    <p:sldId id="268" r:id="rId33"/>
    <p:sldId id="269" r:id="rId34"/>
    <p:sldId id="270" r:id="rId35"/>
    <p:sldId id="279" r:id="rId36"/>
    <p:sldId id="278" r:id="rId37"/>
    <p:sldId id="272" r:id="rId38"/>
    <p:sldId id="274" r:id="rId39"/>
    <p:sldId id="296" r:id="rId40"/>
    <p:sldId id="282" r:id="rId41"/>
    <p:sldId id="300" r:id="rId42"/>
    <p:sldId id="280" r:id="rId43"/>
    <p:sldId id="302" r:id="rId44"/>
    <p:sldId id="304" r:id="rId45"/>
    <p:sldId id="305" r:id="rId46"/>
    <p:sldId id="306" r:id="rId47"/>
    <p:sldId id="307" r:id="rId48"/>
    <p:sldId id="301" r:id="rId49"/>
    <p:sldId id="303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f\Desktop\&#1050;&#1083;&#1072;&#1089;&#1089;&#1099;%20&#1072;&#1082;&#1090;&#1080;&#1074;&#1086;&#1074;%20&#1076;&#1086;&#1093;&#1086;&#1078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f\Desktop\&#1040;&#1074;&#1080;&#1072;&#1087;&#1077;&#1088;&#1077;&#1074;&#1086;&#1079;&#1082;&#108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f\Desktop\&#1040;&#1074;&#1080;&#1072;&#1087;&#1077;&#1088;&#1077;&#1074;&#1086;&#1079;&#1082;&#108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lexandr\Desktop\&#1048;&#1085;&#1092;&#1083;&#1103;&#1094;&#1080;&#1103;%20&#1080;%20&#1089;&#1090;&#1072;&#1074;&#1082;&#1072;%20&#1056;&#106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f\Desktop\&#1044;&#1086;&#1073;&#1099;&#1095;&#1072;%20&#1085;&#1077;&#1092;&#1090;&#1080;%20&#1056;&#1060;%20(1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f\Desktop\&#1056;&#1072;&#1089;&#1095;&#1077;&#1090;&#1085;&#1099;&#1077;%20&#1092;&#1072;&#1081;&#1083;&#1099;\&#1052;&#1072;&#1082;&#1088;&#1086;&#1101;&#1082;&#1086;&#1085;&#1086;&#1084;&#1080;&#1082;&#1072;\&#1048;&#1085;&#1092;&#1083;&#1103;&#1094;&#1080;&#1103;%20&#1080;%20&#1089;&#1090;&#1072;&#1074;&#1082;&#1072;%20&#1056;&#106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f\Desktop\&#1056;&#1072;&#1089;&#1095;&#1077;&#1090;&#1085;&#1099;&#1077;%20&#1092;&#1072;&#1081;&#1083;&#1099;\&#1052;&#1072;&#1082;&#1088;&#1086;&#1101;&#1082;&#1086;&#1085;&#1086;&#1084;&#1080;&#1082;&#1072;\&#1048;&#1085;&#1092;&#1083;&#1103;&#1094;&#1080;&#1103;%20&#1080;%20&#1089;&#1090;&#1072;&#1074;&#1082;&#1072;%20&#1056;&#106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\Desktop\DCOILBRENTEU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Инвестиция</a:t>
            </a:r>
            <a:r>
              <a:rPr lang="ru-RU" sz="1400" baseline="0"/>
              <a:t> 100 000 рублей в 2000г в ММВБ, доллар и депозиты</a:t>
            </a:r>
            <a:endParaRPr lang="ru-RU" sz="14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Доллар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2.3833688148764277E-2"/>
                  <c:y val="2.204616153760695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1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</c:dLbls>
          <c:cat>
            <c:numRef>
              <c:f>Лист1!$A$4:$A$20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Лист1!$E$4:$E$20</c:f>
              <c:numCache>
                <c:formatCode>_-* #,##0.00\ _₽_-;\-* #,##0.00\ _₽_-;_-* "-"??\ _₽_-;_-@_-</c:formatCode>
                <c:ptCount val="17"/>
                <c:pt idx="0">
                  <c:v>104299.99999999999</c:v>
                </c:pt>
                <c:pt idx="1">
                  <c:v>111600.99999999999</c:v>
                </c:pt>
                <c:pt idx="2">
                  <c:v>117739.05499999998</c:v>
                </c:pt>
                <c:pt idx="3">
                  <c:v>109144.10398499998</c:v>
                </c:pt>
                <c:pt idx="4">
                  <c:v>102813.74595386993</c:v>
                </c:pt>
                <c:pt idx="5">
                  <c:v>106617.85455416316</c:v>
                </c:pt>
                <c:pt idx="6">
                  <c:v>97555.336917059278</c:v>
                </c:pt>
                <c:pt idx="7">
                  <c:v>90921.574006699302</c:v>
                </c:pt>
                <c:pt idx="8">
                  <c:v>108833.12408601902</c:v>
                </c:pt>
                <c:pt idx="9">
                  <c:v>111989.28468451354</c:v>
                </c:pt>
                <c:pt idx="10">
                  <c:v>112885.19896198968</c:v>
                </c:pt>
                <c:pt idx="11">
                  <c:v>119206.77010386116</c:v>
                </c:pt>
                <c:pt idx="12">
                  <c:v>112411.98420794102</c:v>
                </c:pt>
                <c:pt idx="13">
                  <c:v>121180.11897616039</c:v>
                </c:pt>
                <c:pt idx="14">
                  <c:v>208308.62452001972</c:v>
                </c:pt>
                <c:pt idx="15">
                  <c:v>269863.82306568557</c:v>
                </c:pt>
                <c:pt idx="16">
                  <c:v>224526.70079065039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ММВБ (Шкала справа)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1122387802756657E-2"/>
                  <c:y val="-5.878976410028518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 </a:t>
                    </a:r>
                    <a:r>
                      <a:rPr lang="en-US" sz="1100" dirty="0">
                        <a:solidFill>
                          <a:srgbClr val="FF0000"/>
                        </a:solidFill>
                      </a:rPr>
                      <a:t>2 078 071,14   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numRef>
              <c:f>Лист1!$A$4:$A$20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Лист1!$F$4:$F$20</c:f>
              <c:numCache>
                <c:formatCode>_-* #,##0.00\ _₽_-;\-* #,##0.00\ _₽_-;_-* "-"??\ _₽_-;_-@_-</c:formatCode>
                <c:ptCount val="17"/>
                <c:pt idx="0">
                  <c:v>95100</c:v>
                </c:pt>
                <c:pt idx="1">
                  <c:v>156534.59999999998</c:v>
                </c:pt>
                <c:pt idx="2">
                  <c:v>210069.43319999988</c:v>
                </c:pt>
                <c:pt idx="3">
                  <c:v>339052.06518479995</c:v>
                </c:pt>
                <c:pt idx="4">
                  <c:v>363802.86594329035</c:v>
                </c:pt>
                <c:pt idx="5">
                  <c:v>672671.49912914389</c:v>
                </c:pt>
                <c:pt idx="6">
                  <c:v>1142196.2055212862</c:v>
                </c:pt>
                <c:pt idx="7">
                  <c:v>1287255.1236224901</c:v>
                </c:pt>
                <c:pt idx="8">
                  <c:v>429943.21128991171</c:v>
                </c:pt>
                <c:pt idx="9">
                  <c:v>972101.60072648991</c:v>
                </c:pt>
                <c:pt idx="10">
                  <c:v>1218043.3057102927</c:v>
                </c:pt>
                <c:pt idx="11">
                  <c:v>1041427.0263822996</c:v>
                </c:pt>
                <c:pt idx="12">
                  <c:v>1133072.6047039421</c:v>
                </c:pt>
                <c:pt idx="13">
                  <c:v>1204456.1788002911</c:v>
                </c:pt>
                <c:pt idx="14">
                  <c:v>1182775.9675818852</c:v>
                </c:pt>
                <c:pt idx="15">
                  <c:v>1564812.6051108341</c:v>
                </c:pt>
                <c:pt idx="16">
                  <c:v>2078071.1395871881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Депозит в рублях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2711300346007499E-2"/>
                  <c:y val="-6.6138484612820833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</c:dLbls>
          <c:cat>
            <c:numRef>
              <c:f>Лист1!$A$4:$A$20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Лист1!$G$4:$G$20</c:f>
              <c:numCache>
                <c:formatCode>_-* #,##0.00\ _₽_-;\-* #,##0.00\ _₽_-;_-* "-"??\ _₽_-;_-@_-</c:formatCode>
                <c:ptCount val="17"/>
                <c:pt idx="0">
                  <c:v>113399.99999999999</c:v>
                </c:pt>
                <c:pt idx="1">
                  <c:v>118049.39999999998</c:v>
                </c:pt>
                <c:pt idx="2">
                  <c:v>130326.53759999997</c:v>
                </c:pt>
                <c:pt idx="3">
                  <c:v>146096.04864960007</c:v>
                </c:pt>
                <c:pt idx="4">
                  <c:v>160705.6535145599</c:v>
                </c:pt>
                <c:pt idx="5">
                  <c:v>176294.10190547231</c:v>
                </c:pt>
                <c:pt idx="6">
                  <c:v>190926.51236362651</c:v>
                </c:pt>
                <c:pt idx="7">
                  <c:v>205246.00079089848</c:v>
                </c:pt>
                <c:pt idx="8">
                  <c:v>219613.22084626139</c:v>
                </c:pt>
                <c:pt idx="9">
                  <c:v>240915.70326834873</c:v>
                </c:pt>
                <c:pt idx="10">
                  <c:v>262839.03226576844</c:v>
                </c:pt>
                <c:pt idx="11">
                  <c:v>277558.01807265147</c:v>
                </c:pt>
                <c:pt idx="12">
                  <c:v>298374.8694281003</c:v>
                </c:pt>
                <c:pt idx="13">
                  <c:v>323736.7333294889</c:v>
                </c:pt>
                <c:pt idx="14">
                  <c:v>347369.51486254152</c:v>
                </c:pt>
                <c:pt idx="15">
                  <c:v>393222.29082439689</c:v>
                </c:pt>
                <c:pt idx="16">
                  <c:v>430578.40845271491</c:v>
                </c:pt>
              </c:numCache>
            </c:numRef>
          </c:val>
        </c:ser>
        <c:marker val="1"/>
        <c:axId val="64438272"/>
        <c:axId val="64439808"/>
      </c:lineChart>
      <c:catAx>
        <c:axId val="64438272"/>
        <c:scaling>
          <c:orientation val="minMax"/>
        </c:scaling>
        <c:axPos val="b"/>
        <c:numFmt formatCode="General" sourceLinked="1"/>
        <c:tickLblPos val="nextTo"/>
        <c:crossAx val="64439808"/>
        <c:crosses val="autoZero"/>
        <c:auto val="1"/>
        <c:lblAlgn val="ctr"/>
        <c:lblOffset val="100"/>
      </c:catAx>
      <c:valAx>
        <c:axId val="64439808"/>
        <c:scaling>
          <c:orientation val="minMax"/>
        </c:scaling>
        <c:axPos val="l"/>
        <c:majorGridlines/>
        <c:numFmt formatCode="_-* #,##0.00\ _₽_-;\-* #,##0.00\ _₽_-;_-* &quot;-&quot;??\ _₽_-;_-@_-" sourceLinked="1"/>
        <c:tickLblPos val="nextTo"/>
        <c:crossAx val="6443827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Доли рынка </a:t>
            </a:r>
            <a:r>
              <a:rPr lang="ru-RU" dirty="0" smtClean="0"/>
              <a:t>январь</a:t>
            </a:r>
            <a:r>
              <a:rPr lang="ru-RU" baseline="0" dirty="0" smtClean="0"/>
              <a:t> 2014</a:t>
            </a:r>
            <a:endParaRPr lang="ru-RU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759219563839346"/>
          <c:y val="0.16221425588727736"/>
          <c:w val="0.48660218309076836"/>
          <c:h val="0.570499111209865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Доли рынка февраль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1.1571426704222428E-3"/>
                  <c:y val="-3.089479521432489E-2"/>
                </c:manualLayout>
              </c:layout>
              <c:showVal val="1"/>
            </c:dLbl>
            <c:dLbl>
              <c:idx val="6"/>
              <c:layout>
                <c:manualLayout>
                  <c:x val="2.0879265229918936E-2"/>
                  <c:y val="-2.7738624519575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6700616128753634E-2"/>
                  <c:y val="6.794142075434861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Аэрофлот</c:v>
                </c:pt>
                <c:pt idx="1">
                  <c:v>Россия</c:v>
                </c:pt>
                <c:pt idx="2">
                  <c:v>Оренбургские авиалинии</c:v>
                </c:pt>
                <c:pt idx="3">
                  <c:v>Аврора</c:v>
                </c:pt>
                <c:pt idx="4">
                  <c:v>S7</c:v>
                </c:pt>
                <c:pt idx="5">
                  <c:v>Глобус</c:v>
                </c:pt>
                <c:pt idx="6">
                  <c:v>Ютэйр</c:v>
                </c:pt>
                <c:pt idx="7">
                  <c:v>Уральские авиалинии</c:v>
                </c:pt>
                <c:pt idx="8">
                  <c:v>Трансаэро</c:v>
                </c:pt>
                <c:pt idx="9">
                  <c:v>Норд винд</c:v>
                </c:pt>
                <c:pt idx="10">
                  <c:v>Ямал</c:v>
                </c:pt>
                <c:pt idx="11">
                  <c:v>Остальные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0.29000000000000031</c:v>
                </c:pt>
                <c:pt idx="1">
                  <c:v>5.1999999999999998E-2</c:v>
                </c:pt>
                <c:pt idx="2">
                  <c:v>4.3000000000000003E-2</c:v>
                </c:pt>
                <c:pt idx="3">
                  <c:v>1.2E-2</c:v>
                </c:pt>
                <c:pt idx="4">
                  <c:v>9.5000000000000043E-2</c:v>
                </c:pt>
                <c:pt idx="5">
                  <c:v>2.3E-2</c:v>
                </c:pt>
                <c:pt idx="6">
                  <c:v>9.3000000000000138E-2</c:v>
                </c:pt>
                <c:pt idx="7">
                  <c:v>5.3000000000000012E-2</c:v>
                </c:pt>
                <c:pt idx="8">
                  <c:v>0.13300000000000001</c:v>
                </c:pt>
                <c:pt idx="9">
                  <c:v>4.3999999999999997E-2</c:v>
                </c:pt>
                <c:pt idx="10">
                  <c:v>1.2E-2</c:v>
                </c:pt>
                <c:pt idx="11">
                  <c:v>0.15000000000000016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607963494252274E-2"/>
          <c:y val="0.73565682244456621"/>
          <c:w val="0.84907102335851725"/>
          <c:h val="0.235812850859708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Суммарный пассажирооборот</a:t>
            </a:r>
          </a:p>
        </c:rich>
      </c:tx>
    </c:title>
    <c:plotArea>
      <c:layout>
        <c:manualLayout>
          <c:layoutTarget val="inner"/>
          <c:xMode val="edge"/>
          <c:yMode val="edge"/>
          <c:x val="0.33378043996645551"/>
          <c:y val="0.16639810071729894"/>
          <c:w val="0.63247520744202035"/>
          <c:h val="0.62129618459814362"/>
        </c:manualLayout>
      </c:layout>
      <c:barChart>
        <c:barDir val="col"/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Международные перевозки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Лист1!$B$4:$H$4</c:f>
              <c:numCache>
                <c:formatCode>_(* #,##0.00_);_(* \(#,##0.00\);_(* "-"??_);_(@_)</c:formatCode>
                <c:ptCount val="7"/>
                <c:pt idx="0">
                  <c:v>87524299.220000014</c:v>
                </c:pt>
                <c:pt idx="1">
                  <c:v>100403787.89</c:v>
                </c:pt>
                <c:pt idx="2">
                  <c:v>124324507.06</c:v>
                </c:pt>
                <c:pt idx="3">
                  <c:v>147278866.12</c:v>
                </c:pt>
                <c:pt idx="4">
                  <c:v>152550779.55000001</c:v>
                </c:pt>
                <c:pt idx="5">
                  <c:v>127611461.79000002</c:v>
                </c:pt>
                <c:pt idx="6">
                  <c:v>111469449.90000002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Внутренние перевозки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Лист1!$B$5:$H$5</c:f>
              <c:numCache>
                <c:formatCode>_(* #,##0.00_);_(* \(#,##0.00\);_(* "-"??_);_(@_)</c:formatCode>
                <c:ptCount val="7"/>
                <c:pt idx="0">
                  <c:v>59594215.200000003</c:v>
                </c:pt>
                <c:pt idx="1">
                  <c:v>66356200.070000008</c:v>
                </c:pt>
                <c:pt idx="2">
                  <c:v>71450866.50999999</c:v>
                </c:pt>
                <c:pt idx="3">
                  <c:v>77878430.25999999</c:v>
                </c:pt>
                <c:pt idx="4">
                  <c:v>88878571.810000002</c:v>
                </c:pt>
                <c:pt idx="5">
                  <c:v>99237781.129999891</c:v>
                </c:pt>
                <c:pt idx="6">
                  <c:v>104124490.82999997</c:v>
                </c:pt>
              </c:numCache>
            </c:numRef>
          </c:val>
        </c:ser>
        <c:overlap val="100"/>
        <c:axId val="77109888"/>
        <c:axId val="77132160"/>
      </c:barChart>
      <c:catAx>
        <c:axId val="77109888"/>
        <c:scaling>
          <c:orientation val="minMax"/>
        </c:scaling>
        <c:axPos val="b"/>
        <c:numFmt formatCode="General" sourceLinked="1"/>
        <c:tickLblPos val="nextTo"/>
        <c:crossAx val="77132160"/>
        <c:crosses val="autoZero"/>
        <c:auto val="1"/>
        <c:lblAlgn val="ctr"/>
        <c:lblOffset val="100"/>
      </c:catAx>
      <c:valAx>
        <c:axId val="77132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Тыс.пас.км.</a:t>
                </a:r>
              </a:p>
            </c:rich>
          </c:tx>
        </c:title>
        <c:numFmt formatCode="_(* #,##0.00_);_(* \(#,##0.00\);_(* &quot;-&quot;??_);_(@_)" sourceLinked="1"/>
        <c:tickLblPos val="nextTo"/>
        <c:crossAx val="77109888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Суммарные перевозки пассажиров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Лист1!$A$14</c:f>
              <c:strCache>
                <c:ptCount val="1"/>
                <c:pt idx="0">
                  <c:v>Международные перевозки</c:v>
                </c:pt>
              </c:strCache>
            </c:strRef>
          </c:tx>
          <c:spPr>
            <a:solidFill>
              <a:srgbClr val="00B0F0"/>
            </a:solidFill>
          </c:spPr>
          <c:val>
            <c:numRef>
              <c:f>Лист1!$B$14:$H$14</c:f>
              <c:numCache>
                <c:formatCode>_(* #,##0.00_);_(* \(#,##0.00\);_(* "-"??_);_(@_)</c:formatCode>
                <c:ptCount val="7"/>
                <c:pt idx="0">
                  <c:v>27731918</c:v>
                </c:pt>
                <c:pt idx="1">
                  <c:v>31383877</c:v>
                </c:pt>
                <c:pt idx="2">
                  <c:v>38627196</c:v>
                </c:pt>
                <c:pt idx="3">
                  <c:v>45331961</c:v>
                </c:pt>
                <c:pt idx="4">
                  <c:v>46912133</c:v>
                </c:pt>
                <c:pt idx="5">
                  <c:v>39508926</c:v>
                </c:pt>
                <c:pt idx="6">
                  <c:v>32161745</c:v>
                </c:pt>
              </c:numCache>
            </c:numRef>
          </c:val>
        </c:ser>
        <c:ser>
          <c:idx val="1"/>
          <c:order val="1"/>
          <c:tx>
            <c:strRef>
              <c:f>Лист1!$A$15</c:f>
              <c:strCache>
                <c:ptCount val="1"/>
                <c:pt idx="0">
                  <c:v>Внутренние перевозки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Лист1!$B$15:$H$15</c:f>
              <c:numCache>
                <c:formatCode>_(* #,##0.00_);_(* \(#,##0.00\);_(* "-"??_);_(@_)</c:formatCode>
                <c:ptCount val="7"/>
                <c:pt idx="0">
                  <c:v>29218817</c:v>
                </c:pt>
                <c:pt idx="1">
                  <c:v>32737659</c:v>
                </c:pt>
                <c:pt idx="2">
                  <c:v>35405407</c:v>
                </c:pt>
                <c:pt idx="3">
                  <c:v>39232472</c:v>
                </c:pt>
                <c:pt idx="4">
                  <c:v>46269252</c:v>
                </c:pt>
                <c:pt idx="5">
                  <c:v>52561602</c:v>
                </c:pt>
                <c:pt idx="6">
                  <c:v>56397489</c:v>
                </c:pt>
              </c:numCache>
            </c:numRef>
          </c:val>
        </c:ser>
        <c:overlap val="100"/>
        <c:axId val="66282624"/>
        <c:axId val="66284160"/>
      </c:barChart>
      <c:catAx>
        <c:axId val="66282624"/>
        <c:scaling>
          <c:orientation val="minMax"/>
        </c:scaling>
        <c:axPos val="b"/>
        <c:tickLblPos val="nextTo"/>
        <c:crossAx val="66284160"/>
        <c:crosses val="autoZero"/>
        <c:auto val="1"/>
        <c:lblAlgn val="ctr"/>
        <c:lblOffset val="100"/>
      </c:catAx>
      <c:valAx>
        <c:axId val="66284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Человек</a:t>
                </a:r>
              </a:p>
            </c:rich>
          </c:tx>
        </c:title>
        <c:numFmt formatCode="_(* #,##0.00_);_(* \(#,##0.00\);_(* &quot;-&quot;??_);_(@_)" sourceLinked="1"/>
        <c:tickLblPos val="nextTo"/>
        <c:crossAx val="66282624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277</c:v>
                </c:pt>
                <c:pt idx="1">
                  <c:v>483</c:v>
                </c:pt>
                <c:pt idx="2">
                  <c:v>654</c:v>
                </c:pt>
                <c:pt idx="3">
                  <c:v>675</c:v>
                </c:pt>
                <c:pt idx="4">
                  <c:v>635</c:v>
                </c:pt>
                <c:pt idx="5">
                  <c:v>1049</c:v>
                </c:pt>
                <c:pt idx="6">
                  <c:v>1034</c:v>
                </c:pt>
                <c:pt idx="7">
                  <c:v>928</c:v>
                </c:pt>
                <c:pt idx="8">
                  <c:v>955</c:v>
                </c:pt>
                <c:pt idx="9">
                  <c:v>877</c:v>
                </c:pt>
                <c:pt idx="10">
                  <c:v>865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Операционная прибыль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119</c:v>
                </c:pt>
                <c:pt idx="1">
                  <c:v>228</c:v>
                </c:pt>
                <c:pt idx="2">
                  <c:v>376</c:v>
                </c:pt>
                <c:pt idx="3">
                  <c:v>431</c:v>
                </c:pt>
                <c:pt idx="4">
                  <c:v>416</c:v>
                </c:pt>
                <c:pt idx="5">
                  <c:v>550</c:v>
                </c:pt>
                <c:pt idx="6">
                  <c:v>591</c:v>
                </c:pt>
                <c:pt idx="7">
                  <c:v>510</c:v>
                </c:pt>
                <c:pt idx="8">
                  <c:v>569</c:v>
                </c:pt>
                <c:pt idx="9">
                  <c:v>657</c:v>
                </c:pt>
                <c:pt idx="10">
                  <c:v>675</c:v>
                </c:pt>
              </c:numCache>
            </c:numRef>
          </c:val>
        </c:ser>
        <c:axId val="101001472"/>
        <c:axId val="101003264"/>
      </c:barChart>
      <c:catAx>
        <c:axId val="101001472"/>
        <c:scaling>
          <c:orientation val="minMax"/>
        </c:scaling>
        <c:axPos val="b"/>
        <c:numFmt formatCode="General" sourceLinked="1"/>
        <c:tickLblPos val="nextTo"/>
        <c:crossAx val="101003264"/>
        <c:crosses val="autoZero"/>
        <c:auto val="1"/>
        <c:lblAlgn val="ctr"/>
        <c:lblOffset val="100"/>
      </c:catAx>
      <c:valAx>
        <c:axId val="101003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err="1" smtClean="0"/>
                  <a:t>Млн</a:t>
                </a:r>
                <a:r>
                  <a:rPr lang="ru-RU" dirty="0" smtClean="0"/>
                  <a:t> </a:t>
                </a:r>
                <a:r>
                  <a:rPr lang="en-US" dirty="0" smtClean="0"/>
                  <a:t>$</a:t>
                </a:r>
                <a:endParaRPr lang="ru-RU" dirty="0"/>
              </a:p>
            </c:rich>
          </c:tx>
        </c:title>
        <c:numFmt formatCode="General" sourceLinked="1"/>
        <c:tickLblPos val="nextTo"/>
        <c:crossAx val="101001472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Уралкалий</a:t>
            </a:r>
            <a:r>
              <a:rPr lang="ru-RU" baseline="0"/>
              <a:t> основные финансовые показатели</a:t>
            </a:r>
            <a:endParaRPr lang="ru-RU"/>
          </a:p>
        </c:rich>
      </c:tx>
    </c:title>
    <c:plotArea>
      <c:layout>
        <c:manualLayout>
          <c:layoutTarget val="inner"/>
          <c:xMode val="edge"/>
          <c:yMode val="edge"/>
          <c:x val="0.18001483441730537"/>
          <c:y val="0.26477448272943233"/>
          <c:w val="0.80263736633998772"/>
          <c:h val="0.524696991339587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730</c:v>
                </c:pt>
                <c:pt idx="1">
                  <c:v>796</c:v>
                </c:pt>
                <c:pt idx="2">
                  <c:v>1053</c:v>
                </c:pt>
                <c:pt idx="3">
                  <c:v>2526</c:v>
                </c:pt>
                <c:pt idx="4">
                  <c:v>1065</c:v>
                </c:pt>
                <c:pt idx="5">
                  <c:v>1699</c:v>
                </c:pt>
                <c:pt idx="6">
                  <c:v>3496</c:v>
                </c:pt>
                <c:pt idx="7">
                  <c:v>3950</c:v>
                </c:pt>
                <c:pt idx="8">
                  <c:v>3323</c:v>
                </c:pt>
                <c:pt idx="9">
                  <c:v>3559</c:v>
                </c:pt>
                <c:pt idx="10">
                  <c:v>3123</c:v>
                </c:pt>
                <c:pt idx="11">
                  <c:v>2278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Прибыль от продаж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394</c:v>
                </c:pt>
                <c:pt idx="1">
                  <c:v>305</c:v>
                </c:pt>
                <c:pt idx="2">
                  <c:v>448</c:v>
                </c:pt>
                <c:pt idx="3">
                  <c:v>1664</c:v>
                </c:pt>
                <c:pt idx="4">
                  <c:v>516</c:v>
                </c:pt>
                <c:pt idx="5">
                  <c:v>800</c:v>
                </c:pt>
                <c:pt idx="6">
                  <c:v>2068</c:v>
                </c:pt>
                <c:pt idx="7">
                  <c:v>2375</c:v>
                </c:pt>
                <c:pt idx="8">
                  <c:v>1634</c:v>
                </c:pt>
                <c:pt idx="9">
                  <c:v>1784</c:v>
                </c:pt>
                <c:pt idx="10">
                  <c:v>1913</c:v>
                </c:pt>
                <c:pt idx="11">
                  <c:v>1883</c:v>
                </c:pt>
              </c:numCache>
            </c:numRef>
          </c:val>
        </c:ser>
        <c:axId val="112311680"/>
        <c:axId val="112473216"/>
      </c:barChart>
      <c:catAx>
        <c:axId val="112311680"/>
        <c:scaling>
          <c:orientation val="minMax"/>
        </c:scaling>
        <c:axPos val="b"/>
        <c:numFmt formatCode="General" sourceLinked="1"/>
        <c:tickLblPos val="nextTo"/>
        <c:crossAx val="112473216"/>
        <c:crosses val="autoZero"/>
        <c:auto val="1"/>
        <c:lblAlgn val="ctr"/>
        <c:lblOffset val="100"/>
      </c:catAx>
      <c:valAx>
        <c:axId val="112473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 </a:t>
                </a:r>
                <a:r>
                  <a:rPr lang="en-US"/>
                  <a:t>$</a:t>
                </a:r>
                <a:endParaRPr lang="ru-RU"/>
              </a:p>
            </c:rich>
          </c:tx>
        </c:title>
        <c:numFmt formatCode="General" sourceLinked="1"/>
        <c:tickLblPos val="nextTo"/>
        <c:crossAx val="112311680"/>
        <c:crosses val="autoZero"/>
        <c:crossBetween val="between"/>
      </c:valAx>
    </c:plotArea>
    <c:legend>
      <c:legendPos val="b"/>
    </c:legend>
    <c:plotVisOnly val="1"/>
  </c:chart>
  <c:spPr>
    <a:noFill/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Уралкалий</a:t>
            </a:r>
            <a:r>
              <a:rPr lang="ru-RU" baseline="0"/>
              <a:t> производство калия</a:t>
            </a:r>
            <a:endParaRPr lang="ru-RU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dLbls>
            <c:showVal val="1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5.03</c:v>
                </c:pt>
                <c:pt idx="1">
                  <c:v>5.42</c:v>
                </c:pt>
                <c:pt idx="2">
                  <c:v>4.1899999999999995</c:v>
                </c:pt>
                <c:pt idx="3">
                  <c:v>5.1199999999999966</c:v>
                </c:pt>
                <c:pt idx="4">
                  <c:v>4.79</c:v>
                </c:pt>
                <c:pt idx="5">
                  <c:v>2.62</c:v>
                </c:pt>
                <c:pt idx="6">
                  <c:v>5.0599999999999996</c:v>
                </c:pt>
                <c:pt idx="7">
                  <c:v>10.83</c:v>
                </c:pt>
                <c:pt idx="8">
                  <c:v>9.120000000000001</c:v>
                </c:pt>
                <c:pt idx="9">
                  <c:v>10.01</c:v>
                </c:pt>
                <c:pt idx="10">
                  <c:v>12.14</c:v>
                </c:pt>
                <c:pt idx="11">
                  <c:v>11.4</c:v>
                </c:pt>
                <c:pt idx="12">
                  <c:v>10.8</c:v>
                </c:pt>
              </c:numCache>
            </c:numRef>
          </c:val>
        </c:ser>
        <c:axId val="112484736"/>
        <c:axId val="112486272"/>
      </c:barChart>
      <c:catAx>
        <c:axId val="112484736"/>
        <c:scaling>
          <c:orientation val="minMax"/>
        </c:scaling>
        <c:axPos val="b"/>
        <c:numFmt formatCode="General" sourceLinked="1"/>
        <c:tickLblPos val="nextTo"/>
        <c:crossAx val="112486272"/>
        <c:crosses val="autoZero"/>
        <c:auto val="1"/>
        <c:lblAlgn val="ctr"/>
        <c:lblOffset val="100"/>
      </c:catAx>
      <c:valAx>
        <c:axId val="1124862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 тонн</a:t>
                </a:r>
              </a:p>
            </c:rich>
          </c:tx>
        </c:title>
        <c:numFmt formatCode="General" sourceLinked="1"/>
        <c:tickLblPos val="nextTo"/>
        <c:crossAx val="11248473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>
        <c:manualLayout>
          <c:layoutTarget val="inner"/>
          <c:xMode val="edge"/>
          <c:yMode val="edge"/>
          <c:x val="6.4365081419039336E-2"/>
          <c:y val="0.12486349755176254"/>
          <c:w val="0.90791967148597885"/>
          <c:h val="0.772899555875905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Дивиденды ВСМПО-АВИСМА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2"/>
              <c:layout>
                <c:manualLayout>
                  <c:x val="1.0078245274334598E-2"/>
                  <c:y val="-3.9808626038184837E-2"/>
                </c:manualLayout>
              </c:layout>
              <c:showVal val="1"/>
            </c:dLbl>
            <c:dLbl>
              <c:idx val="3"/>
              <c:layout>
                <c:manualLayout>
                  <c:x val="-7.5586839557509082E-3"/>
                  <c:y val="5.3078168050914205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857735881781964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29</c:v>
                </c:pt>
                <c:pt idx="1">
                  <c:v>37.880000000000003</c:v>
                </c:pt>
                <c:pt idx="2">
                  <c:v>50.83</c:v>
                </c:pt>
                <c:pt idx="3">
                  <c:v>53.92</c:v>
                </c:pt>
                <c:pt idx="4">
                  <c:v>23.14</c:v>
                </c:pt>
                <c:pt idx="5">
                  <c:v>1.5</c:v>
                </c:pt>
                <c:pt idx="6">
                  <c:v>5.0999999999999996</c:v>
                </c:pt>
                <c:pt idx="7">
                  <c:v>26.52</c:v>
                </c:pt>
                <c:pt idx="8">
                  <c:v>279.83</c:v>
                </c:pt>
                <c:pt idx="9">
                  <c:v>533.91</c:v>
                </c:pt>
                <c:pt idx="10">
                  <c:v>831.07</c:v>
                </c:pt>
                <c:pt idx="11">
                  <c:v>1246.22</c:v>
                </c:pt>
                <c:pt idx="12">
                  <c:v>2116</c:v>
                </c:pt>
              </c:numCache>
            </c:numRef>
          </c:val>
        </c:ser>
        <c:axId val="112446848"/>
        <c:axId val="112596096"/>
      </c:barChart>
      <c:catAx>
        <c:axId val="112446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596096"/>
        <c:crosses val="autoZero"/>
        <c:auto val="1"/>
        <c:lblAlgn val="ctr"/>
        <c:lblOffset val="100"/>
      </c:catAx>
      <c:valAx>
        <c:axId val="112596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 dirty="0" err="1" smtClean="0"/>
                  <a:t>Руб</a:t>
                </a:r>
                <a:endParaRPr lang="ru-RU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2446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Кредит</a:t>
            </a:r>
            <a:r>
              <a:rPr lang="ru-RU" sz="1600" baseline="0" dirty="0" smtClean="0"/>
              <a:t> менеджеров ВСМПО-АВИСМА и погашение</a:t>
            </a:r>
            <a:endParaRPr lang="ru-RU" sz="1600" dirty="0"/>
          </a:p>
        </c:rich>
      </c:tx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Тело долга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0.00</c:formatCode>
                <c:ptCount val="7"/>
                <c:pt idx="0">
                  <c:v>30.3</c:v>
                </c:pt>
                <c:pt idx="1">
                  <c:v>31.427</c:v>
                </c:pt>
                <c:pt idx="2">
                  <c:v>41.155430000000003</c:v>
                </c:pt>
                <c:pt idx="3">
                  <c:v>38.559418700000009</c:v>
                </c:pt>
                <c:pt idx="4">
                  <c:v>32.629766383000018</c:v>
                </c:pt>
                <c:pt idx="5">
                  <c:v>19.646445357470025</c:v>
                </c:pt>
                <c:pt idx="6">
                  <c:v>4.9146254396423279</c:v>
                </c:pt>
              </c:numCache>
            </c:numRef>
          </c:val>
        </c:ser>
        <c:axId val="112640384"/>
        <c:axId val="112641920"/>
      </c:areaChar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Дивиденды на долю менеджеров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1.6</c:v>
                </c:pt>
                <c:pt idx="1">
                  <c:v>3.1</c:v>
                </c:pt>
                <c:pt idx="2">
                  <c:v>6.3</c:v>
                </c:pt>
                <c:pt idx="3">
                  <c:v>9.4</c:v>
                </c:pt>
                <c:pt idx="4">
                  <c:v>15.92</c:v>
                </c:pt>
                <c:pt idx="5">
                  <c:v>16.5</c:v>
                </c:pt>
                <c:pt idx="6">
                  <c:v>5.3599999999999985</c:v>
                </c:pt>
              </c:numCache>
            </c:numRef>
          </c:val>
        </c:ser>
        <c:axId val="112640384"/>
        <c:axId val="112641920"/>
      </c:barChart>
      <c:catAx>
        <c:axId val="112640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2641920"/>
        <c:crosses val="autoZero"/>
        <c:auto val="1"/>
        <c:lblAlgn val="ctr"/>
        <c:lblOffset val="100"/>
      </c:catAx>
      <c:valAx>
        <c:axId val="1126419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ru-RU" sz="1100" dirty="0" err="1" smtClean="0"/>
                  <a:t>Млрд</a:t>
                </a:r>
                <a:r>
                  <a:rPr lang="ru-RU" sz="1100" baseline="0" dirty="0" smtClean="0"/>
                  <a:t> </a:t>
                </a:r>
                <a:r>
                  <a:rPr lang="ru-RU" sz="1100" baseline="0" dirty="0" err="1" smtClean="0"/>
                  <a:t>руб</a:t>
                </a:r>
                <a:endParaRPr lang="ru-RU" sz="1100" dirty="0"/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640384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Сургутнефтегаз преф дивиденды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0.61000000000000065</c:v>
                </c:pt>
                <c:pt idx="1">
                  <c:v>1.05</c:v>
                </c:pt>
                <c:pt idx="2">
                  <c:v>0.71000000000000063</c:v>
                </c:pt>
                <c:pt idx="3">
                  <c:v>0.82000000000000062</c:v>
                </c:pt>
                <c:pt idx="4">
                  <c:v>1.33</c:v>
                </c:pt>
                <c:pt idx="5">
                  <c:v>1.04</c:v>
                </c:pt>
                <c:pt idx="6">
                  <c:v>1.1800000000000046</c:v>
                </c:pt>
                <c:pt idx="7">
                  <c:v>2.15</c:v>
                </c:pt>
                <c:pt idx="8">
                  <c:v>1.48</c:v>
                </c:pt>
                <c:pt idx="9">
                  <c:v>2.36</c:v>
                </c:pt>
                <c:pt idx="10">
                  <c:v>8.2100000000000009</c:v>
                </c:pt>
                <c:pt idx="11">
                  <c:v>6.34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axId val="112552576"/>
        <c:axId val="112558464"/>
      </c:barChart>
      <c:catAx>
        <c:axId val="112552576"/>
        <c:scaling>
          <c:orientation val="minMax"/>
        </c:scaling>
        <c:axPos val="b"/>
        <c:numFmt formatCode="General" sourceLinked="1"/>
        <c:tickLblPos val="nextTo"/>
        <c:crossAx val="112558464"/>
        <c:crosses val="autoZero"/>
        <c:auto val="1"/>
        <c:lblAlgn val="ctr"/>
        <c:lblOffset val="100"/>
      </c:catAx>
      <c:valAx>
        <c:axId val="112558464"/>
        <c:scaling>
          <c:orientation val="minMax"/>
        </c:scaling>
        <c:axPos val="l"/>
        <c:majorGridlines/>
        <c:numFmt formatCode="General" sourceLinked="1"/>
        <c:tickLblPos val="nextTo"/>
        <c:crossAx val="11255257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/>
              <a:t>Сургутнефтегаз</a:t>
            </a:r>
            <a:r>
              <a:rPr lang="ru-RU" dirty="0"/>
              <a:t> </a:t>
            </a:r>
            <a:r>
              <a:rPr lang="ru-RU" dirty="0" smtClean="0"/>
              <a:t>Чистая</a:t>
            </a:r>
            <a:r>
              <a:rPr lang="ru-RU" baseline="0" dirty="0" smtClean="0"/>
              <a:t> прибыль (РСБУ)</a:t>
            </a:r>
            <a:endParaRPr lang="ru-RU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dPt>
            <c:idx val="11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"/>
                  <c:y val="-3.31676814708691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68588825214898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937862953333296E-2"/>
                  <c:y val="-6.15971227316141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114</c:v>
                </c:pt>
                <c:pt idx="1">
                  <c:v>77</c:v>
                </c:pt>
                <c:pt idx="2">
                  <c:v>89</c:v>
                </c:pt>
                <c:pt idx="3">
                  <c:v>144</c:v>
                </c:pt>
                <c:pt idx="4">
                  <c:v>114</c:v>
                </c:pt>
                <c:pt idx="5">
                  <c:v>128</c:v>
                </c:pt>
                <c:pt idx="6">
                  <c:v>233</c:v>
                </c:pt>
                <c:pt idx="7">
                  <c:v>161</c:v>
                </c:pt>
                <c:pt idx="8">
                  <c:v>257</c:v>
                </c:pt>
                <c:pt idx="9">
                  <c:v>892</c:v>
                </c:pt>
                <c:pt idx="10">
                  <c:v>751</c:v>
                </c:pt>
                <c:pt idx="11">
                  <c:v>-105</c:v>
                </c:pt>
              </c:numCache>
            </c:numRef>
          </c:val>
        </c:ser>
        <c:axId val="112565632"/>
        <c:axId val="112759936"/>
      </c:barChart>
      <c:catAx>
        <c:axId val="112565632"/>
        <c:scaling>
          <c:orientation val="minMax"/>
        </c:scaling>
        <c:axPos val="b"/>
        <c:numFmt formatCode="General" sourceLinked="1"/>
        <c:tickLblPos val="low"/>
        <c:crossAx val="112759936"/>
        <c:crosses val="autoZero"/>
        <c:auto val="1"/>
        <c:lblAlgn val="ctr"/>
        <c:lblOffset val="100"/>
      </c:catAx>
      <c:valAx>
        <c:axId val="112759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err="1"/>
                  <a:t>Млрд</a:t>
                </a:r>
                <a:r>
                  <a:rPr lang="ru-RU" dirty="0"/>
                  <a:t> </a:t>
                </a:r>
                <a:r>
                  <a:rPr lang="ru-RU" dirty="0" err="1" smtClean="0"/>
                  <a:t>руб</a:t>
                </a:r>
                <a:endParaRPr lang="ru-RU" dirty="0"/>
              </a:p>
            </c:rich>
          </c:tx>
        </c:title>
        <c:numFmt formatCode="General" sourceLinked="1"/>
        <c:tickLblPos val="nextTo"/>
        <c:crossAx val="11256563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Реальный и расчетный курс доллара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412657788004179"/>
          <c:y val="0.13794805046548547"/>
          <c:w val="0.69071580201419858"/>
          <c:h val="0.75564555904804365"/>
        </c:manualLayout>
      </c:layout>
      <c:lineChart>
        <c:grouping val="standard"/>
        <c:ser>
          <c:idx val="0"/>
          <c:order val="0"/>
          <c:tx>
            <c:strRef>
              <c:f>'[Инфляция и ставка РФ.xlsx]Инфляция и КС'!$B$16</c:f>
              <c:strCache>
                <c:ptCount val="1"/>
                <c:pt idx="0">
                  <c:v>Расчетный курс доллара</c:v>
                </c:pt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'[Инфляция и ставка РФ.xlsx]Инфляция и КС'!$BK$4:$KS$4</c:f>
              <c:numCache>
                <c:formatCode>mmm\-yy</c:formatCode>
                <c:ptCount val="243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  <c:pt idx="190">
                  <c:v>41214</c:v>
                </c:pt>
                <c:pt idx="191">
                  <c:v>41244</c:v>
                </c:pt>
                <c:pt idx="192">
                  <c:v>41275</c:v>
                </c:pt>
                <c:pt idx="193">
                  <c:v>41306</c:v>
                </c:pt>
                <c:pt idx="194">
                  <c:v>41334</c:v>
                </c:pt>
                <c:pt idx="195">
                  <c:v>41365</c:v>
                </c:pt>
                <c:pt idx="196">
                  <c:v>41395</c:v>
                </c:pt>
                <c:pt idx="197">
                  <c:v>41426</c:v>
                </c:pt>
                <c:pt idx="198">
                  <c:v>41456</c:v>
                </c:pt>
                <c:pt idx="199">
                  <c:v>41487</c:v>
                </c:pt>
                <c:pt idx="200">
                  <c:v>41518</c:v>
                </c:pt>
                <c:pt idx="201">
                  <c:v>41548</c:v>
                </c:pt>
                <c:pt idx="202">
                  <c:v>41579</c:v>
                </c:pt>
                <c:pt idx="203">
                  <c:v>41609</c:v>
                </c:pt>
                <c:pt idx="204">
                  <c:v>41640</c:v>
                </c:pt>
                <c:pt idx="205">
                  <c:v>41671</c:v>
                </c:pt>
                <c:pt idx="206">
                  <c:v>41699</c:v>
                </c:pt>
                <c:pt idx="207">
                  <c:v>41730</c:v>
                </c:pt>
                <c:pt idx="208">
                  <c:v>41760</c:v>
                </c:pt>
                <c:pt idx="209">
                  <c:v>41791</c:v>
                </c:pt>
                <c:pt idx="210">
                  <c:v>41821</c:v>
                </c:pt>
                <c:pt idx="211">
                  <c:v>41852</c:v>
                </c:pt>
                <c:pt idx="212">
                  <c:v>41883</c:v>
                </c:pt>
                <c:pt idx="213">
                  <c:v>41913</c:v>
                </c:pt>
                <c:pt idx="214">
                  <c:v>41944</c:v>
                </c:pt>
                <c:pt idx="215">
                  <c:v>41974</c:v>
                </c:pt>
                <c:pt idx="216">
                  <c:v>42005</c:v>
                </c:pt>
                <c:pt idx="217">
                  <c:v>42036</c:v>
                </c:pt>
                <c:pt idx="218">
                  <c:v>42064</c:v>
                </c:pt>
                <c:pt idx="219">
                  <c:v>42095</c:v>
                </c:pt>
                <c:pt idx="220">
                  <c:v>42125</c:v>
                </c:pt>
                <c:pt idx="221">
                  <c:v>42156</c:v>
                </c:pt>
                <c:pt idx="222">
                  <c:v>42186</c:v>
                </c:pt>
                <c:pt idx="223">
                  <c:v>42217</c:v>
                </c:pt>
                <c:pt idx="224">
                  <c:v>42248</c:v>
                </c:pt>
                <c:pt idx="225">
                  <c:v>42278</c:v>
                </c:pt>
                <c:pt idx="226">
                  <c:v>42309</c:v>
                </c:pt>
                <c:pt idx="227">
                  <c:v>42339</c:v>
                </c:pt>
                <c:pt idx="228">
                  <c:v>42370</c:v>
                </c:pt>
                <c:pt idx="229">
                  <c:v>42401</c:v>
                </c:pt>
                <c:pt idx="230">
                  <c:v>42430</c:v>
                </c:pt>
                <c:pt idx="231">
                  <c:v>42461</c:v>
                </c:pt>
                <c:pt idx="232">
                  <c:v>42491</c:v>
                </c:pt>
                <c:pt idx="233">
                  <c:v>42522</c:v>
                </c:pt>
                <c:pt idx="234">
                  <c:v>42552</c:v>
                </c:pt>
                <c:pt idx="235">
                  <c:v>42583</c:v>
                </c:pt>
                <c:pt idx="236">
                  <c:v>42614</c:v>
                </c:pt>
                <c:pt idx="237">
                  <c:v>42644</c:v>
                </c:pt>
                <c:pt idx="238">
                  <c:v>42675</c:v>
                </c:pt>
                <c:pt idx="239">
                  <c:v>42705</c:v>
                </c:pt>
                <c:pt idx="240">
                  <c:v>42736</c:v>
                </c:pt>
                <c:pt idx="241">
                  <c:v>42767</c:v>
                </c:pt>
                <c:pt idx="242">
                  <c:v>42795</c:v>
                </c:pt>
              </c:numCache>
            </c:numRef>
          </c:cat>
          <c:val>
            <c:numRef>
              <c:f>'[Инфляция и ставка РФ.xlsx]Инфляция и КС'!$BK$16:$KS$16</c:f>
              <c:numCache>
                <c:formatCode>_(* #,##0.00_);_(* \(#,##0.00\);_(* "-"??_);_(@_)</c:formatCode>
                <c:ptCount val="243"/>
                <c:pt idx="0">
                  <c:v>5.7465729999999997</c:v>
                </c:pt>
                <c:pt idx="1">
                  <c:v>5.8149572186999849</c:v>
                </c:pt>
                <c:pt idx="2">
                  <c:v>5.8818292267150465</c:v>
                </c:pt>
                <c:pt idx="3">
                  <c:v>5.9330011409874714</c:v>
                </c:pt>
                <c:pt idx="4">
                  <c:v>5.9899579519409505</c:v>
                </c:pt>
                <c:pt idx="5">
                  <c:v>6.0486595398699716</c:v>
                </c:pt>
                <c:pt idx="6">
                  <c:v>6.095839084280958</c:v>
                </c:pt>
                <c:pt idx="7">
                  <c:v>6.078161150936543</c:v>
                </c:pt>
                <c:pt idx="8">
                  <c:v>6.0447312646063853</c:v>
                </c:pt>
                <c:pt idx="9">
                  <c:v>6.0417088989740924</c:v>
                </c:pt>
                <c:pt idx="10">
                  <c:v>6.0815841777073114</c:v>
                </c:pt>
                <c:pt idx="11">
                  <c:v>6.1496979204976414</c:v>
                </c:pt>
                <c:pt idx="12">
                  <c:v>6.2302589632561691</c:v>
                </c:pt>
                <c:pt idx="13">
                  <c:v>6.2744938018952805</c:v>
                </c:pt>
                <c:pt idx="14">
                  <c:v>6.3002192264830486</c:v>
                </c:pt>
                <c:pt idx="15">
                  <c:v>6.3140797087813141</c:v>
                </c:pt>
                <c:pt idx="16">
                  <c:v>6.334284763849408</c:v>
                </c:pt>
                <c:pt idx="17">
                  <c:v>6.3330179068966457</c:v>
                </c:pt>
                <c:pt idx="18">
                  <c:v>6.338084321222162</c:v>
                </c:pt>
                <c:pt idx="19">
                  <c:v>6.5649877399219037</c:v>
                </c:pt>
                <c:pt idx="20">
                  <c:v>9.0780650467640207</c:v>
                </c:pt>
                <c:pt idx="21">
                  <c:v>9.464790617756174</c:v>
                </c:pt>
                <c:pt idx="22">
                  <c:v>10.004283682968275</c:v>
                </c:pt>
                <c:pt idx="23">
                  <c:v>11.170783160402371</c:v>
                </c:pt>
                <c:pt idx="24">
                  <c:v>12.082319066291209</c:v>
                </c:pt>
                <c:pt idx="25">
                  <c:v>12.563195365129612</c:v>
                </c:pt>
                <c:pt idx="26">
                  <c:v>12.877275249257838</c:v>
                </c:pt>
                <c:pt idx="27">
                  <c:v>13.169589397416011</c:v>
                </c:pt>
                <c:pt idx="28">
                  <c:v>13.459320364159142</c:v>
                </c:pt>
                <c:pt idx="29">
                  <c:v>13.715047451078163</c:v>
                </c:pt>
                <c:pt idx="30">
                  <c:v>14.057923637355117</c:v>
                </c:pt>
                <c:pt idx="31">
                  <c:v>14.192879704273718</c:v>
                </c:pt>
                <c:pt idx="32">
                  <c:v>14.337647077257326</c:v>
                </c:pt>
                <c:pt idx="33">
                  <c:v>14.512566371599871</c:v>
                </c:pt>
                <c:pt idx="34">
                  <c:v>14.678009628236097</c:v>
                </c:pt>
                <c:pt idx="35">
                  <c:v>14.868823753403165</c:v>
                </c:pt>
                <c:pt idx="36">
                  <c:v>15.166200228471229</c:v>
                </c:pt>
                <c:pt idx="37">
                  <c:v>15.228381649407948</c:v>
                </c:pt>
                <c:pt idx="38">
                  <c:v>15.194879209779264</c:v>
                </c:pt>
                <c:pt idx="39">
                  <c:v>15.322516195141423</c:v>
                </c:pt>
                <c:pt idx="40">
                  <c:v>15.579934467219784</c:v>
                </c:pt>
                <c:pt idx="41">
                  <c:v>15.903997104137954</c:v>
                </c:pt>
                <c:pt idx="42">
                  <c:v>16.153689858672919</c:v>
                </c:pt>
                <c:pt idx="43">
                  <c:v>16.315226757259648</c:v>
                </c:pt>
                <c:pt idx="44">
                  <c:v>16.442485525966241</c:v>
                </c:pt>
                <c:pt idx="45">
                  <c:v>16.759825496617463</c:v>
                </c:pt>
                <c:pt idx="46">
                  <c:v>17.001166983768716</c:v>
                </c:pt>
                <c:pt idx="47">
                  <c:v>17.28338635569925</c:v>
                </c:pt>
                <c:pt idx="48">
                  <c:v>17.658435839617926</c:v>
                </c:pt>
                <c:pt idx="49">
                  <c:v>17.993946120570687</c:v>
                </c:pt>
                <c:pt idx="50">
                  <c:v>18.29444502078422</c:v>
                </c:pt>
                <c:pt idx="51">
                  <c:v>18.550567251075186</c:v>
                </c:pt>
                <c:pt idx="52">
                  <c:v>18.800999908964716</c:v>
                </c:pt>
                <c:pt idx="53">
                  <c:v>19.06985420766291</c:v>
                </c:pt>
                <c:pt idx="54">
                  <c:v>19.218599070482682</c:v>
                </c:pt>
                <c:pt idx="55">
                  <c:v>19.218599070482682</c:v>
                </c:pt>
                <c:pt idx="56">
                  <c:v>19.24742696908843</c:v>
                </c:pt>
                <c:pt idx="57">
                  <c:v>19.524589917443279</c:v>
                </c:pt>
                <c:pt idx="58">
                  <c:v>19.831125979147139</c:v>
                </c:pt>
                <c:pt idx="59">
                  <c:v>20.225765386132142</c:v>
                </c:pt>
                <c:pt idx="60">
                  <c:v>20.804222276175512</c:v>
                </c:pt>
                <c:pt idx="61">
                  <c:v>20.962334365474483</c:v>
                </c:pt>
                <c:pt idx="62">
                  <c:v>21.071338504174925</c:v>
                </c:pt>
                <c:pt idx="63">
                  <c:v>21.197766535200003</c:v>
                </c:pt>
                <c:pt idx="64">
                  <c:v>21.556008789644906</c:v>
                </c:pt>
                <c:pt idx="65">
                  <c:v>21.657322030956212</c:v>
                </c:pt>
                <c:pt idx="66">
                  <c:v>21.789431695345009</c:v>
                </c:pt>
                <c:pt idx="67">
                  <c:v>21.737137059276218</c:v>
                </c:pt>
                <c:pt idx="68">
                  <c:v>21.787132474512529</c:v>
                </c:pt>
                <c:pt idx="69">
                  <c:v>21.983216666783118</c:v>
                </c:pt>
                <c:pt idx="70">
                  <c:v>22.33714645511839</c:v>
                </c:pt>
                <c:pt idx="71">
                  <c:v>22.730280232728433</c:v>
                </c:pt>
                <c:pt idx="72">
                  <c:v>23.175793725289932</c:v>
                </c:pt>
                <c:pt idx="73">
                  <c:v>23.375105551327426</c:v>
                </c:pt>
                <c:pt idx="74">
                  <c:v>23.480293526308365</c:v>
                </c:pt>
                <c:pt idx="75">
                  <c:v>23.771449166034621</c:v>
                </c:pt>
                <c:pt idx="76">
                  <c:v>23.999655078028553</c:v>
                </c:pt>
                <c:pt idx="77">
                  <c:v>24.165252698066929</c:v>
                </c:pt>
                <c:pt idx="78">
                  <c:v>24.310244214255349</c:v>
                </c:pt>
                <c:pt idx="79">
                  <c:v>24.118193284962729</c:v>
                </c:pt>
                <c:pt idx="80">
                  <c:v>24.120605104291233</c:v>
                </c:pt>
                <c:pt idx="81">
                  <c:v>24.388343820948819</c:v>
                </c:pt>
                <c:pt idx="82">
                  <c:v>24.688320449946527</c:v>
                </c:pt>
                <c:pt idx="83">
                  <c:v>24.987049127390886</c:v>
                </c:pt>
                <c:pt idx="84">
                  <c:v>25.301885946396045</c:v>
                </c:pt>
                <c:pt idx="85">
                  <c:v>25.415744433154789</c:v>
                </c:pt>
                <c:pt idx="86">
                  <c:v>25.443701752031231</c:v>
                </c:pt>
                <c:pt idx="87">
                  <c:v>25.614174553769871</c:v>
                </c:pt>
                <c:pt idx="88">
                  <c:v>25.652595815600531</c:v>
                </c:pt>
                <c:pt idx="89">
                  <c:v>25.770597756352288</c:v>
                </c:pt>
                <c:pt idx="90">
                  <c:v>26.048920212120862</c:v>
                </c:pt>
                <c:pt idx="91">
                  <c:v>26.145301216905729</c:v>
                </c:pt>
                <c:pt idx="92">
                  <c:v>26.202820879582898</c:v>
                </c:pt>
                <c:pt idx="93">
                  <c:v>26.362658086948386</c:v>
                </c:pt>
                <c:pt idx="94">
                  <c:v>26.642102262670029</c:v>
                </c:pt>
                <c:pt idx="95">
                  <c:v>27.044398006836349</c:v>
                </c:pt>
                <c:pt idx="96">
                  <c:v>27.696167998801105</c:v>
                </c:pt>
                <c:pt idx="97">
                  <c:v>27.876193090793286</c:v>
                </c:pt>
                <c:pt idx="98">
                  <c:v>28.032299772101716</c:v>
                </c:pt>
                <c:pt idx="99">
                  <c:v>28.15844512107623</c:v>
                </c:pt>
                <c:pt idx="100">
                  <c:v>28.411871127165895</c:v>
                </c:pt>
                <c:pt idx="101">
                  <c:v>28.579501166816208</c:v>
                </c:pt>
                <c:pt idx="102">
                  <c:v>28.579501166816208</c:v>
                </c:pt>
                <c:pt idx="103">
                  <c:v>28.393734409231872</c:v>
                </c:pt>
                <c:pt idx="104">
                  <c:v>28.118315185462325</c:v>
                </c:pt>
                <c:pt idx="105">
                  <c:v>28.216729288611429</c:v>
                </c:pt>
                <c:pt idx="106">
                  <c:v>28.651266919656106</c:v>
                </c:pt>
                <c:pt idx="107">
                  <c:v>29.000812376075842</c:v>
                </c:pt>
                <c:pt idx="108">
                  <c:v>29.485125942756305</c:v>
                </c:pt>
                <c:pt idx="109">
                  <c:v>29.915608781520572</c:v>
                </c:pt>
                <c:pt idx="110">
                  <c:v>29.996380925230678</c:v>
                </c:pt>
                <c:pt idx="111">
                  <c:v>29.84639902060453</c:v>
                </c:pt>
                <c:pt idx="112">
                  <c:v>29.840429740800406</c:v>
                </c:pt>
                <c:pt idx="113">
                  <c:v>29.864302084593014</c:v>
                </c:pt>
                <c:pt idx="114">
                  <c:v>29.974800002306036</c:v>
                </c:pt>
                <c:pt idx="115">
                  <c:v>29.971802522305786</c:v>
                </c:pt>
                <c:pt idx="116">
                  <c:v>30.145638976935135</c:v>
                </c:pt>
                <c:pt idx="117">
                  <c:v>30.392833216546027</c:v>
                </c:pt>
                <c:pt idx="118">
                  <c:v>30.62989731563513</c:v>
                </c:pt>
                <c:pt idx="119">
                  <c:v>30.82592865845519</c:v>
                </c:pt>
                <c:pt idx="120">
                  <c:v>31.248243881075954</c:v>
                </c:pt>
                <c:pt idx="121">
                  <c:v>31.426358871198129</c:v>
                </c:pt>
                <c:pt idx="122">
                  <c:v>31.325794522810313</c:v>
                </c:pt>
                <c:pt idx="123">
                  <c:v>31.300733887192031</c:v>
                </c:pt>
                <c:pt idx="124">
                  <c:v>31.306994033969502</c:v>
                </c:pt>
                <c:pt idx="125">
                  <c:v>31.544927188627671</c:v>
                </c:pt>
                <c:pt idx="126">
                  <c:v>31.828831533325271</c:v>
                </c:pt>
                <c:pt idx="127">
                  <c:v>31.914769378465266</c:v>
                </c:pt>
                <c:pt idx="128">
                  <c:v>32.077534702295445</c:v>
                </c:pt>
                <c:pt idx="129">
                  <c:v>32.536243448538301</c:v>
                </c:pt>
                <c:pt idx="130">
                  <c:v>32.744475406608942</c:v>
                </c:pt>
                <c:pt idx="131">
                  <c:v>33.137409111488246</c:v>
                </c:pt>
                <c:pt idx="132">
                  <c:v>33.737196216406183</c:v>
                </c:pt>
                <c:pt idx="133">
                  <c:v>34.044204701975474</c:v>
                </c:pt>
                <c:pt idx="134">
                  <c:v>34.156550577491998</c:v>
                </c:pt>
                <c:pt idx="135">
                  <c:v>34.433218637169688</c:v>
                </c:pt>
                <c:pt idx="136">
                  <c:v>34.608828052219245</c:v>
                </c:pt>
                <c:pt idx="137">
                  <c:v>34.594984520998374</c:v>
                </c:pt>
                <c:pt idx="138">
                  <c:v>34.588065524094176</c:v>
                </c:pt>
                <c:pt idx="139">
                  <c:v>34.850934822077292</c:v>
                </c:pt>
                <c:pt idx="140">
                  <c:v>35.17853360940488</c:v>
                </c:pt>
                <c:pt idx="141">
                  <c:v>35.853961454705292</c:v>
                </c:pt>
                <c:pt idx="142">
                  <c:v>36.839945394709858</c:v>
                </c:pt>
                <c:pt idx="143">
                  <c:v>37.473592455498796</c:v>
                </c:pt>
                <c:pt idx="144">
                  <c:v>38.19683278989001</c:v>
                </c:pt>
                <c:pt idx="145">
                  <c:v>38.636096366973682</c:v>
                </c:pt>
                <c:pt idx="146">
                  <c:v>39.049502598100311</c:v>
                </c:pt>
                <c:pt idx="147">
                  <c:v>39.221320409531963</c:v>
                </c:pt>
                <c:pt idx="148">
                  <c:v>39.331140106678596</c:v>
                </c:pt>
                <c:pt idx="149">
                  <c:v>39.228879142401325</c:v>
                </c:pt>
                <c:pt idx="150">
                  <c:v>39.538787287626171</c:v>
                </c:pt>
                <c:pt idx="151">
                  <c:v>39.451801955593311</c:v>
                </c:pt>
                <c:pt idx="152">
                  <c:v>39.416295333833396</c:v>
                </c:pt>
                <c:pt idx="153">
                  <c:v>39.376879038499574</c:v>
                </c:pt>
                <c:pt idx="154">
                  <c:v>39.463508172384273</c:v>
                </c:pt>
                <c:pt idx="155">
                  <c:v>39.696342870601363</c:v>
                </c:pt>
                <c:pt idx="156">
                  <c:v>40.212395327919225</c:v>
                </c:pt>
                <c:pt idx="157">
                  <c:v>40.550179448673674</c:v>
                </c:pt>
                <c:pt idx="158">
                  <c:v>40.639389843460762</c:v>
                </c:pt>
                <c:pt idx="159">
                  <c:v>40.688157111272915</c:v>
                </c:pt>
                <c:pt idx="160">
                  <c:v>40.859047371140164</c:v>
                </c:pt>
                <c:pt idx="161">
                  <c:v>41.059256703258846</c:v>
                </c:pt>
                <c:pt idx="162">
                  <c:v>41.198858176049995</c:v>
                </c:pt>
                <c:pt idx="163">
                  <c:v>41.367773494571786</c:v>
                </c:pt>
                <c:pt idx="164">
                  <c:v>41.690442127829449</c:v>
                </c:pt>
                <c:pt idx="165">
                  <c:v>41.848865807915146</c:v>
                </c:pt>
                <c:pt idx="166">
                  <c:v>42.171102074636096</c:v>
                </c:pt>
                <c:pt idx="167">
                  <c:v>42.554859103515241</c:v>
                </c:pt>
                <c:pt idx="168">
                  <c:v>43.359145940571835</c:v>
                </c:pt>
                <c:pt idx="169">
                  <c:v>43.484887463799204</c:v>
                </c:pt>
                <c:pt idx="170">
                  <c:v>43.32834186892979</c:v>
                </c:pt>
                <c:pt idx="171">
                  <c:v>43.237352351005015</c:v>
                </c:pt>
                <c:pt idx="172">
                  <c:v>43.241676086239998</c:v>
                </c:pt>
                <c:pt idx="173">
                  <c:v>43.388697784933221</c:v>
                </c:pt>
                <c:pt idx="174">
                  <c:v>43.345309087148294</c:v>
                </c:pt>
                <c:pt idx="175">
                  <c:v>43.119913479895146</c:v>
                </c:pt>
                <c:pt idx="176">
                  <c:v>43.037985644283346</c:v>
                </c:pt>
                <c:pt idx="177">
                  <c:v>43.334947745228895</c:v>
                </c:pt>
                <c:pt idx="178">
                  <c:v>43.551622483955008</c:v>
                </c:pt>
                <c:pt idx="179">
                  <c:v>43.852128679094292</c:v>
                </c:pt>
                <c:pt idx="180">
                  <c:v>43.878439956301811</c:v>
                </c:pt>
                <c:pt idx="181">
                  <c:v>43.847725048332336</c:v>
                </c:pt>
                <c:pt idx="182">
                  <c:v>43.768799143245388</c:v>
                </c:pt>
                <c:pt idx="183">
                  <c:v>43.773176023159813</c:v>
                </c:pt>
                <c:pt idx="184">
                  <c:v>44.053324349707935</c:v>
                </c:pt>
                <c:pt idx="185">
                  <c:v>44.511478922944903</c:v>
                </c:pt>
                <c:pt idx="186">
                  <c:v>45.130188479973832</c:v>
                </c:pt>
                <c:pt idx="187">
                  <c:v>44.922589612966</c:v>
                </c:pt>
                <c:pt idx="188">
                  <c:v>44.96751220257903</c:v>
                </c:pt>
                <c:pt idx="189">
                  <c:v>45.192349763591849</c:v>
                </c:pt>
                <c:pt idx="190">
                  <c:v>45.558407796676896</c:v>
                </c:pt>
                <c:pt idx="191">
                  <c:v>45.92743089983</c:v>
                </c:pt>
                <c:pt idx="192">
                  <c:v>46.235144686858909</c:v>
                </c:pt>
                <c:pt idx="193">
                  <c:v>46.114933310673003</c:v>
                </c:pt>
                <c:pt idx="194">
                  <c:v>46.151825257321477</c:v>
                </c:pt>
                <c:pt idx="195">
                  <c:v>46.433351391391191</c:v>
                </c:pt>
                <c:pt idx="196">
                  <c:v>46.656231478069856</c:v>
                </c:pt>
                <c:pt idx="197">
                  <c:v>46.740212694730388</c:v>
                </c:pt>
                <c:pt idx="198">
                  <c:v>47.104786353749219</c:v>
                </c:pt>
                <c:pt idx="199">
                  <c:v>47.114207311020024</c:v>
                </c:pt>
                <c:pt idx="200">
                  <c:v>47.156610097599952</c:v>
                </c:pt>
                <c:pt idx="201">
                  <c:v>47.548009961410024</c:v>
                </c:pt>
                <c:pt idx="202">
                  <c:v>47.909374837116751</c:v>
                </c:pt>
                <c:pt idx="203">
                  <c:v>48.158503586269759</c:v>
                </c:pt>
                <c:pt idx="204">
                  <c:v>48.264452294159625</c:v>
                </c:pt>
                <c:pt idx="205">
                  <c:v>48.423724986730285</c:v>
                </c:pt>
                <c:pt idx="206">
                  <c:v>48.607735141679925</c:v>
                </c:pt>
                <c:pt idx="207">
                  <c:v>48.884799231987394</c:v>
                </c:pt>
                <c:pt idx="208">
                  <c:v>49.153665627763289</c:v>
                </c:pt>
                <c:pt idx="209">
                  <c:v>49.365026389962757</c:v>
                </c:pt>
                <c:pt idx="210">
                  <c:v>49.626661029829556</c:v>
                </c:pt>
                <c:pt idx="211">
                  <c:v>49.83013034005198</c:v>
                </c:pt>
                <c:pt idx="212">
                  <c:v>50.114162082990156</c:v>
                </c:pt>
                <c:pt idx="213">
                  <c:v>50.650383617278145</c:v>
                </c:pt>
                <c:pt idx="214">
                  <c:v>51.572220599112541</c:v>
                </c:pt>
                <c:pt idx="215">
                  <c:v>53.217374436224304</c:v>
                </c:pt>
                <c:pt idx="216">
                  <c:v>55.51636501186919</c:v>
                </c:pt>
                <c:pt idx="217">
                  <c:v>56.510107945581652</c:v>
                </c:pt>
                <c:pt idx="218">
                  <c:v>56.854819604049624</c:v>
                </c:pt>
                <c:pt idx="219">
                  <c:v>57.002642135020231</c:v>
                </c:pt>
                <c:pt idx="220">
                  <c:v>56.911437907604103</c:v>
                </c:pt>
                <c:pt idx="221">
                  <c:v>56.820379606952017</c:v>
                </c:pt>
                <c:pt idx="222">
                  <c:v>57.269260605846924</c:v>
                </c:pt>
                <c:pt idx="223">
                  <c:v>57.549879982815575</c:v>
                </c:pt>
                <c:pt idx="224">
                  <c:v>57.969994106690145</c:v>
                </c:pt>
                <c:pt idx="225">
                  <c:v>58.422160060722327</c:v>
                </c:pt>
                <c:pt idx="226">
                  <c:v>58.983012797305264</c:v>
                </c:pt>
                <c:pt idx="227">
                  <c:v>59.637724239355357</c:v>
                </c:pt>
                <c:pt idx="228">
                  <c:v>60.108862260846244</c:v>
                </c:pt>
                <c:pt idx="229">
                  <c:v>60.439461003280854</c:v>
                </c:pt>
                <c:pt idx="230">
                  <c:v>60.457592841581913</c:v>
                </c:pt>
                <c:pt idx="231">
                  <c:v>60.439455563729425</c:v>
                </c:pt>
                <c:pt idx="232">
                  <c:v>60.445499509285796</c:v>
                </c:pt>
                <c:pt idx="233">
                  <c:v>60.463633159138574</c:v>
                </c:pt>
                <c:pt idx="234">
                  <c:v>60.88687859125244</c:v>
                </c:pt>
                <c:pt idx="235">
                  <c:v>60.838169088379551</c:v>
                </c:pt>
                <c:pt idx="236">
                  <c:v>60.795582370017755</c:v>
                </c:pt>
                <c:pt idx="237">
                  <c:v>60.984048675364662</c:v>
                </c:pt>
                <c:pt idx="238">
                  <c:v>61.349952967416925</c:v>
                </c:pt>
                <c:pt idx="239">
                  <c:v>61.576947793396279</c:v>
                </c:pt>
                <c:pt idx="240">
                  <c:v>61.601578572513738</c:v>
                </c:pt>
                <c:pt idx="241">
                  <c:v>61.546137151798405</c:v>
                </c:pt>
                <c:pt idx="242">
                  <c:v>61.564600992944015</c:v>
                </c:pt>
              </c:numCache>
            </c:numRef>
          </c:val>
        </c:ser>
        <c:ser>
          <c:idx val="1"/>
          <c:order val="1"/>
          <c:tx>
            <c:strRef>
              <c:f>'[Инфляция и ставка РФ.xlsx]Инфляция и КС'!$B$17</c:f>
              <c:strCache>
                <c:ptCount val="1"/>
                <c:pt idx="0">
                  <c:v>Реальный курс доллара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'[Инфляция и ставка РФ.xlsx]Инфляция и КС'!$BK$4:$KS$4</c:f>
              <c:numCache>
                <c:formatCode>mmm\-yy</c:formatCode>
                <c:ptCount val="243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  <c:pt idx="190">
                  <c:v>41214</c:v>
                </c:pt>
                <c:pt idx="191">
                  <c:v>41244</c:v>
                </c:pt>
                <c:pt idx="192">
                  <c:v>41275</c:v>
                </c:pt>
                <c:pt idx="193">
                  <c:v>41306</c:v>
                </c:pt>
                <c:pt idx="194">
                  <c:v>41334</c:v>
                </c:pt>
                <c:pt idx="195">
                  <c:v>41365</c:v>
                </c:pt>
                <c:pt idx="196">
                  <c:v>41395</c:v>
                </c:pt>
                <c:pt idx="197">
                  <c:v>41426</c:v>
                </c:pt>
                <c:pt idx="198">
                  <c:v>41456</c:v>
                </c:pt>
                <c:pt idx="199">
                  <c:v>41487</c:v>
                </c:pt>
                <c:pt idx="200">
                  <c:v>41518</c:v>
                </c:pt>
                <c:pt idx="201">
                  <c:v>41548</c:v>
                </c:pt>
                <c:pt idx="202">
                  <c:v>41579</c:v>
                </c:pt>
                <c:pt idx="203">
                  <c:v>41609</c:v>
                </c:pt>
                <c:pt idx="204">
                  <c:v>41640</c:v>
                </c:pt>
                <c:pt idx="205">
                  <c:v>41671</c:v>
                </c:pt>
                <c:pt idx="206">
                  <c:v>41699</c:v>
                </c:pt>
                <c:pt idx="207">
                  <c:v>41730</c:v>
                </c:pt>
                <c:pt idx="208">
                  <c:v>41760</c:v>
                </c:pt>
                <c:pt idx="209">
                  <c:v>41791</c:v>
                </c:pt>
                <c:pt idx="210">
                  <c:v>41821</c:v>
                </c:pt>
                <c:pt idx="211">
                  <c:v>41852</c:v>
                </c:pt>
                <c:pt idx="212">
                  <c:v>41883</c:v>
                </c:pt>
                <c:pt idx="213">
                  <c:v>41913</c:v>
                </c:pt>
                <c:pt idx="214">
                  <c:v>41944</c:v>
                </c:pt>
                <c:pt idx="215">
                  <c:v>41974</c:v>
                </c:pt>
                <c:pt idx="216">
                  <c:v>42005</c:v>
                </c:pt>
                <c:pt idx="217">
                  <c:v>42036</c:v>
                </c:pt>
                <c:pt idx="218">
                  <c:v>42064</c:v>
                </c:pt>
                <c:pt idx="219">
                  <c:v>42095</c:v>
                </c:pt>
                <c:pt idx="220">
                  <c:v>42125</c:v>
                </c:pt>
                <c:pt idx="221">
                  <c:v>42156</c:v>
                </c:pt>
                <c:pt idx="222">
                  <c:v>42186</c:v>
                </c:pt>
                <c:pt idx="223">
                  <c:v>42217</c:v>
                </c:pt>
                <c:pt idx="224">
                  <c:v>42248</c:v>
                </c:pt>
                <c:pt idx="225">
                  <c:v>42278</c:v>
                </c:pt>
                <c:pt idx="226">
                  <c:v>42309</c:v>
                </c:pt>
                <c:pt idx="227">
                  <c:v>42339</c:v>
                </c:pt>
                <c:pt idx="228">
                  <c:v>42370</c:v>
                </c:pt>
                <c:pt idx="229">
                  <c:v>42401</c:v>
                </c:pt>
                <c:pt idx="230">
                  <c:v>42430</c:v>
                </c:pt>
                <c:pt idx="231">
                  <c:v>42461</c:v>
                </c:pt>
                <c:pt idx="232">
                  <c:v>42491</c:v>
                </c:pt>
                <c:pt idx="233">
                  <c:v>42522</c:v>
                </c:pt>
                <c:pt idx="234">
                  <c:v>42552</c:v>
                </c:pt>
                <c:pt idx="235">
                  <c:v>42583</c:v>
                </c:pt>
                <c:pt idx="236">
                  <c:v>42614</c:v>
                </c:pt>
                <c:pt idx="237">
                  <c:v>42644</c:v>
                </c:pt>
                <c:pt idx="238">
                  <c:v>42675</c:v>
                </c:pt>
                <c:pt idx="239">
                  <c:v>42705</c:v>
                </c:pt>
                <c:pt idx="240">
                  <c:v>42736</c:v>
                </c:pt>
                <c:pt idx="241">
                  <c:v>42767</c:v>
                </c:pt>
                <c:pt idx="242">
                  <c:v>42795</c:v>
                </c:pt>
              </c:numCache>
            </c:numRef>
          </c:cat>
          <c:val>
            <c:numRef>
              <c:f>'[Инфляция и ставка РФ.xlsx]Инфляция и КС'!$BK$17:$KS$17</c:f>
              <c:numCache>
                <c:formatCode>General</c:formatCode>
                <c:ptCount val="243"/>
                <c:pt idx="0">
                  <c:v>5.6349999999999945</c:v>
                </c:pt>
                <c:pt idx="1">
                  <c:v>5.6839999999999975</c:v>
                </c:pt>
                <c:pt idx="2">
                  <c:v>5.7290000000000001</c:v>
                </c:pt>
                <c:pt idx="3">
                  <c:v>5.7610000000000001</c:v>
                </c:pt>
                <c:pt idx="4">
                  <c:v>5.7679999999999945</c:v>
                </c:pt>
                <c:pt idx="5">
                  <c:v>5.774</c:v>
                </c:pt>
                <c:pt idx="6">
                  <c:v>5.8119999999999985</c:v>
                </c:pt>
                <c:pt idx="7">
                  <c:v>5.8390000000000004</c:v>
                </c:pt>
                <c:pt idx="8">
                  <c:v>5.8579999999999934</c:v>
                </c:pt>
                <c:pt idx="9">
                  <c:v>5.8969999999999985</c:v>
                </c:pt>
                <c:pt idx="10">
                  <c:v>5.9329999999999998</c:v>
                </c:pt>
                <c:pt idx="11">
                  <c:v>5.9980000000000002</c:v>
                </c:pt>
                <c:pt idx="12">
                  <c:v>6.0430000000000001</c:v>
                </c:pt>
                <c:pt idx="13">
                  <c:v>6.0490000000000004</c:v>
                </c:pt>
                <c:pt idx="14">
                  <c:v>6.0979999999999945</c:v>
                </c:pt>
                <c:pt idx="15">
                  <c:v>6.13</c:v>
                </c:pt>
                <c:pt idx="16">
                  <c:v>6.1689999999999934</c:v>
                </c:pt>
                <c:pt idx="17">
                  <c:v>6.2290000000000001</c:v>
                </c:pt>
                <c:pt idx="18">
                  <c:v>6.2809999999999997</c:v>
                </c:pt>
                <c:pt idx="19">
                  <c:v>9.9500000000000028</c:v>
                </c:pt>
                <c:pt idx="20">
                  <c:v>16.024999999999999</c:v>
                </c:pt>
                <c:pt idx="21">
                  <c:v>16.7</c:v>
                </c:pt>
                <c:pt idx="22">
                  <c:v>18.45</c:v>
                </c:pt>
                <c:pt idx="23">
                  <c:v>21.55</c:v>
                </c:pt>
                <c:pt idx="24">
                  <c:v>23.1</c:v>
                </c:pt>
                <c:pt idx="25">
                  <c:v>23.1</c:v>
                </c:pt>
                <c:pt idx="26">
                  <c:v>25.004999999999999</c:v>
                </c:pt>
                <c:pt idx="27">
                  <c:v>24.75</c:v>
                </c:pt>
                <c:pt idx="28">
                  <c:v>24.72</c:v>
                </c:pt>
                <c:pt idx="29">
                  <c:v>24.254999999999999</c:v>
                </c:pt>
                <c:pt idx="30">
                  <c:v>24.244999999999987</c:v>
                </c:pt>
                <c:pt idx="31">
                  <c:v>25.084999999999987</c:v>
                </c:pt>
                <c:pt idx="32">
                  <c:v>25.234999999999999</c:v>
                </c:pt>
                <c:pt idx="33">
                  <c:v>26.105</c:v>
                </c:pt>
                <c:pt idx="34">
                  <c:v>26.695</c:v>
                </c:pt>
                <c:pt idx="35">
                  <c:v>27.55</c:v>
                </c:pt>
                <c:pt idx="36">
                  <c:v>28.64</c:v>
                </c:pt>
                <c:pt idx="37">
                  <c:v>28.704999999999988</c:v>
                </c:pt>
                <c:pt idx="38">
                  <c:v>28.66</c:v>
                </c:pt>
                <c:pt idx="39">
                  <c:v>28.444999999999986</c:v>
                </c:pt>
                <c:pt idx="40">
                  <c:v>28.251999999999999</c:v>
                </c:pt>
                <c:pt idx="41">
                  <c:v>28.074999999999999</c:v>
                </c:pt>
                <c:pt idx="42">
                  <c:v>27.86</c:v>
                </c:pt>
                <c:pt idx="43">
                  <c:v>27.774999999999999</c:v>
                </c:pt>
                <c:pt idx="44">
                  <c:v>27.781999999999989</c:v>
                </c:pt>
                <c:pt idx="45">
                  <c:v>27.882999999999974</c:v>
                </c:pt>
                <c:pt idx="46">
                  <c:v>27.934999999999999</c:v>
                </c:pt>
                <c:pt idx="47">
                  <c:v>28.541</c:v>
                </c:pt>
                <c:pt idx="48">
                  <c:v>28.474</c:v>
                </c:pt>
                <c:pt idx="49">
                  <c:v>28.672000000000001</c:v>
                </c:pt>
                <c:pt idx="50">
                  <c:v>28.782999999999969</c:v>
                </c:pt>
                <c:pt idx="51">
                  <c:v>28.943999999999974</c:v>
                </c:pt>
                <c:pt idx="52">
                  <c:v>29.154000000000025</c:v>
                </c:pt>
                <c:pt idx="53">
                  <c:v>29.150000000000023</c:v>
                </c:pt>
                <c:pt idx="54">
                  <c:v>29.353000000000005</c:v>
                </c:pt>
                <c:pt idx="55">
                  <c:v>29.424999999999986</c:v>
                </c:pt>
                <c:pt idx="56">
                  <c:v>29.461999999999989</c:v>
                </c:pt>
                <c:pt idx="57">
                  <c:v>29.728000000000002</c:v>
                </c:pt>
                <c:pt idx="58">
                  <c:v>29.939999999999987</c:v>
                </c:pt>
                <c:pt idx="59">
                  <c:v>30.494999999999987</c:v>
                </c:pt>
                <c:pt idx="60">
                  <c:v>30.71</c:v>
                </c:pt>
                <c:pt idx="61">
                  <c:v>30.961999999999989</c:v>
                </c:pt>
                <c:pt idx="62">
                  <c:v>31.212</c:v>
                </c:pt>
                <c:pt idx="63">
                  <c:v>31.24</c:v>
                </c:pt>
                <c:pt idx="64">
                  <c:v>31.337000000000025</c:v>
                </c:pt>
                <c:pt idx="65">
                  <c:v>31.52</c:v>
                </c:pt>
                <c:pt idx="66">
                  <c:v>31.533000000000001</c:v>
                </c:pt>
                <c:pt idx="67">
                  <c:v>31.606999999999999</c:v>
                </c:pt>
                <c:pt idx="68">
                  <c:v>31.72</c:v>
                </c:pt>
                <c:pt idx="69">
                  <c:v>31.79</c:v>
                </c:pt>
                <c:pt idx="70">
                  <c:v>31.852</c:v>
                </c:pt>
                <c:pt idx="71">
                  <c:v>31.95</c:v>
                </c:pt>
                <c:pt idx="72">
                  <c:v>31.841000000000001</c:v>
                </c:pt>
                <c:pt idx="73">
                  <c:v>31.576000000000001</c:v>
                </c:pt>
                <c:pt idx="74">
                  <c:v>31.379000000000001</c:v>
                </c:pt>
                <c:pt idx="75">
                  <c:v>31.111999999999998</c:v>
                </c:pt>
                <c:pt idx="76">
                  <c:v>30.687000000000001</c:v>
                </c:pt>
                <c:pt idx="77">
                  <c:v>30.35</c:v>
                </c:pt>
                <c:pt idx="78">
                  <c:v>30.259999999999987</c:v>
                </c:pt>
                <c:pt idx="79">
                  <c:v>30.518999999999988</c:v>
                </c:pt>
                <c:pt idx="80">
                  <c:v>30.58599999999997</c:v>
                </c:pt>
                <c:pt idx="81">
                  <c:v>29.954999999999988</c:v>
                </c:pt>
                <c:pt idx="82">
                  <c:v>29.74</c:v>
                </c:pt>
                <c:pt idx="83">
                  <c:v>29.241999999999987</c:v>
                </c:pt>
                <c:pt idx="84">
                  <c:v>28.532</c:v>
                </c:pt>
                <c:pt idx="85">
                  <c:v>28.524999999999999</c:v>
                </c:pt>
                <c:pt idx="86">
                  <c:v>28.518999999999988</c:v>
                </c:pt>
                <c:pt idx="87">
                  <c:v>29.015000000000001</c:v>
                </c:pt>
                <c:pt idx="88">
                  <c:v>28.99</c:v>
                </c:pt>
                <c:pt idx="89">
                  <c:v>29.074999999999999</c:v>
                </c:pt>
                <c:pt idx="90">
                  <c:v>29.106000000000005</c:v>
                </c:pt>
                <c:pt idx="91">
                  <c:v>29.261999999999986</c:v>
                </c:pt>
                <c:pt idx="92">
                  <c:v>29.221999999999987</c:v>
                </c:pt>
                <c:pt idx="93">
                  <c:v>28.744999999999987</c:v>
                </c:pt>
                <c:pt idx="94">
                  <c:v>28.130000000000024</c:v>
                </c:pt>
                <c:pt idx="95">
                  <c:v>27.72</c:v>
                </c:pt>
                <c:pt idx="96">
                  <c:v>28.02</c:v>
                </c:pt>
                <c:pt idx="97">
                  <c:v>27.675000000000001</c:v>
                </c:pt>
                <c:pt idx="98">
                  <c:v>27.873000000000001</c:v>
                </c:pt>
                <c:pt idx="99">
                  <c:v>27.78099999999997</c:v>
                </c:pt>
                <c:pt idx="100">
                  <c:v>28.241</c:v>
                </c:pt>
                <c:pt idx="101">
                  <c:v>28.630000000000024</c:v>
                </c:pt>
                <c:pt idx="102">
                  <c:v>28.614999999999998</c:v>
                </c:pt>
                <c:pt idx="103">
                  <c:v>28.49</c:v>
                </c:pt>
                <c:pt idx="104">
                  <c:v>28.5</c:v>
                </c:pt>
                <c:pt idx="105">
                  <c:v>28.56</c:v>
                </c:pt>
                <c:pt idx="106">
                  <c:v>28.806999999999999</c:v>
                </c:pt>
                <c:pt idx="107">
                  <c:v>28.741</c:v>
                </c:pt>
                <c:pt idx="108">
                  <c:v>28.120999999999999</c:v>
                </c:pt>
                <c:pt idx="109">
                  <c:v>28.029</c:v>
                </c:pt>
                <c:pt idx="110">
                  <c:v>27.709</c:v>
                </c:pt>
                <c:pt idx="111">
                  <c:v>27.251000000000001</c:v>
                </c:pt>
                <c:pt idx="112">
                  <c:v>26.986999999999966</c:v>
                </c:pt>
                <c:pt idx="113">
                  <c:v>26.861999999999988</c:v>
                </c:pt>
                <c:pt idx="114">
                  <c:v>26.802</c:v>
                </c:pt>
                <c:pt idx="115">
                  <c:v>26.771000000000001</c:v>
                </c:pt>
                <c:pt idx="116">
                  <c:v>26.782999999999969</c:v>
                </c:pt>
                <c:pt idx="117">
                  <c:v>26.701000000000001</c:v>
                </c:pt>
                <c:pt idx="118">
                  <c:v>26.251000000000001</c:v>
                </c:pt>
                <c:pt idx="119">
                  <c:v>26.326000000000001</c:v>
                </c:pt>
                <c:pt idx="120">
                  <c:v>26.494</c:v>
                </c:pt>
                <c:pt idx="121">
                  <c:v>26.12</c:v>
                </c:pt>
                <c:pt idx="122">
                  <c:v>25.965999999999969</c:v>
                </c:pt>
                <c:pt idx="123">
                  <c:v>25.683</c:v>
                </c:pt>
                <c:pt idx="124">
                  <c:v>25.887</c:v>
                </c:pt>
                <c:pt idx="125">
                  <c:v>25.725999999999974</c:v>
                </c:pt>
                <c:pt idx="126">
                  <c:v>25.559000000000001</c:v>
                </c:pt>
                <c:pt idx="127">
                  <c:v>25.654000000000025</c:v>
                </c:pt>
                <c:pt idx="128">
                  <c:v>24.855</c:v>
                </c:pt>
                <c:pt idx="129">
                  <c:v>24.672000000000001</c:v>
                </c:pt>
                <c:pt idx="130">
                  <c:v>24.446000000000002</c:v>
                </c:pt>
                <c:pt idx="131">
                  <c:v>24.579000000000001</c:v>
                </c:pt>
                <c:pt idx="132">
                  <c:v>24.447999999999986</c:v>
                </c:pt>
                <c:pt idx="133">
                  <c:v>24.021000000000001</c:v>
                </c:pt>
                <c:pt idx="134">
                  <c:v>23.488999999999969</c:v>
                </c:pt>
                <c:pt idx="135">
                  <c:v>23.681999999999999</c:v>
                </c:pt>
                <c:pt idx="136">
                  <c:v>23.687999999999999</c:v>
                </c:pt>
                <c:pt idx="137">
                  <c:v>23.446999999999989</c:v>
                </c:pt>
                <c:pt idx="138">
                  <c:v>23.436</c:v>
                </c:pt>
                <c:pt idx="139">
                  <c:v>24.648</c:v>
                </c:pt>
                <c:pt idx="140">
                  <c:v>25.635000000000005</c:v>
                </c:pt>
                <c:pt idx="141">
                  <c:v>27.079000000000001</c:v>
                </c:pt>
                <c:pt idx="142">
                  <c:v>27.913</c:v>
                </c:pt>
                <c:pt idx="143">
                  <c:v>30.535</c:v>
                </c:pt>
                <c:pt idx="144">
                  <c:v>35.763000000000012</c:v>
                </c:pt>
                <c:pt idx="145">
                  <c:v>35.925000000000011</c:v>
                </c:pt>
                <c:pt idx="146">
                  <c:v>33.958999999999996</c:v>
                </c:pt>
                <c:pt idx="147">
                  <c:v>33.120000000000012</c:v>
                </c:pt>
                <c:pt idx="148">
                  <c:v>30.786999999999971</c:v>
                </c:pt>
                <c:pt idx="149">
                  <c:v>31.161000000000001</c:v>
                </c:pt>
                <c:pt idx="150">
                  <c:v>31.46399999999997</c:v>
                </c:pt>
                <c:pt idx="151">
                  <c:v>31.8</c:v>
                </c:pt>
                <c:pt idx="152">
                  <c:v>30.027000000000001</c:v>
                </c:pt>
                <c:pt idx="153">
                  <c:v>29.161000000000001</c:v>
                </c:pt>
                <c:pt idx="154">
                  <c:v>29.231999999999999</c:v>
                </c:pt>
                <c:pt idx="155">
                  <c:v>30.314000000000025</c:v>
                </c:pt>
                <c:pt idx="156">
                  <c:v>30.370999999999999</c:v>
                </c:pt>
                <c:pt idx="157">
                  <c:v>29.934999999999999</c:v>
                </c:pt>
                <c:pt idx="158">
                  <c:v>29.434000000000001</c:v>
                </c:pt>
                <c:pt idx="159">
                  <c:v>29.228999999999989</c:v>
                </c:pt>
                <c:pt idx="160">
                  <c:v>30.888999999999989</c:v>
                </c:pt>
                <c:pt idx="161">
                  <c:v>31.261999999999986</c:v>
                </c:pt>
                <c:pt idx="162">
                  <c:v>30.264999999999986</c:v>
                </c:pt>
                <c:pt idx="163">
                  <c:v>30.830000000000005</c:v>
                </c:pt>
                <c:pt idx="164">
                  <c:v>30.584</c:v>
                </c:pt>
                <c:pt idx="165">
                  <c:v>30.847999999999999</c:v>
                </c:pt>
                <c:pt idx="166">
                  <c:v>31.535</c:v>
                </c:pt>
                <c:pt idx="167">
                  <c:v>30.577000000000005</c:v>
                </c:pt>
                <c:pt idx="168">
                  <c:v>29.8</c:v>
                </c:pt>
                <c:pt idx="169">
                  <c:v>28.876000000000001</c:v>
                </c:pt>
                <c:pt idx="170">
                  <c:v>28.444999999999986</c:v>
                </c:pt>
                <c:pt idx="171">
                  <c:v>27.407</c:v>
                </c:pt>
                <c:pt idx="172">
                  <c:v>27.968999999999969</c:v>
                </c:pt>
                <c:pt idx="173">
                  <c:v>27.925999999999966</c:v>
                </c:pt>
                <c:pt idx="174">
                  <c:v>27.638000000000005</c:v>
                </c:pt>
                <c:pt idx="175">
                  <c:v>28.843</c:v>
                </c:pt>
                <c:pt idx="176">
                  <c:v>32.194000000000003</c:v>
                </c:pt>
                <c:pt idx="177">
                  <c:v>30.23</c:v>
                </c:pt>
                <c:pt idx="178">
                  <c:v>30.731999999999999</c:v>
                </c:pt>
                <c:pt idx="179">
                  <c:v>32.204000000000001</c:v>
                </c:pt>
                <c:pt idx="180">
                  <c:v>30.310000000000024</c:v>
                </c:pt>
                <c:pt idx="181">
                  <c:v>29.084999999999987</c:v>
                </c:pt>
                <c:pt idx="182">
                  <c:v>29.32</c:v>
                </c:pt>
                <c:pt idx="183">
                  <c:v>29.367999999999999</c:v>
                </c:pt>
                <c:pt idx="184">
                  <c:v>33.400999999999996</c:v>
                </c:pt>
                <c:pt idx="185">
                  <c:v>32.395000000000003</c:v>
                </c:pt>
                <c:pt idx="186">
                  <c:v>32.211000000000006</c:v>
                </c:pt>
                <c:pt idx="187">
                  <c:v>32.25</c:v>
                </c:pt>
                <c:pt idx="188">
                  <c:v>31.184999999999999</c:v>
                </c:pt>
                <c:pt idx="189">
                  <c:v>31.343</c:v>
                </c:pt>
                <c:pt idx="190">
                  <c:v>30.864999999999988</c:v>
                </c:pt>
                <c:pt idx="191">
                  <c:v>30.558</c:v>
                </c:pt>
                <c:pt idx="192">
                  <c:v>30.03</c:v>
                </c:pt>
                <c:pt idx="193">
                  <c:v>30.650000000000023</c:v>
                </c:pt>
                <c:pt idx="194">
                  <c:v>31.077999999999999</c:v>
                </c:pt>
                <c:pt idx="195">
                  <c:v>31.128</c:v>
                </c:pt>
                <c:pt idx="196">
                  <c:v>31.921999999999986</c:v>
                </c:pt>
                <c:pt idx="197">
                  <c:v>32.835000000000001</c:v>
                </c:pt>
                <c:pt idx="198">
                  <c:v>32.96</c:v>
                </c:pt>
                <c:pt idx="199">
                  <c:v>33.26800000000005</c:v>
                </c:pt>
                <c:pt idx="200">
                  <c:v>32.393000000000001</c:v>
                </c:pt>
                <c:pt idx="201">
                  <c:v>32.083000000000006</c:v>
                </c:pt>
                <c:pt idx="202">
                  <c:v>33.149000000000001</c:v>
                </c:pt>
                <c:pt idx="203">
                  <c:v>32.895000000000003</c:v>
                </c:pt>
                <c:pt idx="204">
                  <c:v>35.176000000000002</c:v>
                </c:pt>
                <c:pt idx="205">
                  <c:v>36.050000000000004</c:v>
                </c:pt>
                <c:pt idx="206">
                  <c:v>35.047000000000004</c:v>
                </c:pt>
                <c:pt idx="207">
                  <c:v>35.634</c:v>
                </c:pt>
                <c:pt idx="208">
                  <c:v>34.92</c:v>
                </c:pt>
                <c:pt idx="209">
                  <c:v>33.988</c:v>
                </c:pt>
                <c:pt idx="210">
                  <c:v>35.647400000000005</c:v>
                </c:pt>
                <c:pt idx="211">
                  <c:v>37.076000000000001</c:v>
                </c:pt>
                <c:pt idx="212">
                  <c:v>39.600500000000011</c:v>
                </c:pt>
                <c:pt idx="213">
                  <c:v>43.034000000000006</c:v>
                </c:pt>
                <c:pt idx="214">
                  <c:v>50.408500000000011</c:v>
                </c:pt>
                <c:pt idx="215">
                  <c:v>55.907699999999998</c:v>
                </c:pt>
                <c:pt idx="216">
                  <c:v>68.862899999999982</c:v>
                </c:pt>
                <c:pt idx="217">
                  <c:v>61.620700000000049</c:v>
                </c:pt>
                <c:pt idx="218">
                  <c:v>58.199300000000058</c:v>
                </c:pt>
                <c:pt idx="219">
                  <c:v>51.651299999999999</c:v>
                </c:pt>
                <c:pt idx="220">
                  <c:v>52.321200000000005</c:v>
                </c:pt>
                <c:pt idx="221">
                  <c:v>55.2806</c:v>
                </c:pt>
                <c:pt idx="222">
                  <c:v>61.741700000000002</c:v>
                </c:pt>
                <c:pt idx="223">
                  <c:v>64.27679999999998</c:v>
                </c:pt>
                <c:pt idx="224">
                  <c:v>65.453199999999995</c:v>
                </c:pt>
                <c:pt idx="225">
                  <c:v>63.945400000000006</c:v>
                </c:pt>
                <c:pt idx="226">
                  <c:v>66.488799999999998</c:v>
                </c:pt>
                <c:pt idx="227">
                  <c:v>73.596300000000014</c:v>
                </c:pt>
                <c:pt idx="228">
                  <c:v>75.464400000000026</c:v>
                </c:pt>
                <c:pt idx="229">
                  <c:v>75.168199999999999</c:v>
                </c:pt>
                <c:pt idx="230">
                  <c:v>67.028799999999919</c:v>
                </c:pt>
                <c:pt idx="231">
                  <c:v>64.654200000000003</c:v>
                </c:pt>
                <c:pt idx="232">
                  <c:v>66.696799999999982</c:v>
                </c:pt>
                <c:pt idx="233">
                  <c:v>63.973100000000002</c:v>
                </c:pt>
                <c:pt idx="234">
                  <c:v>66.042900000000003</c:v>
                </c:pt>
                <c:pt idx="235">
                  <c:v>65.331700000000012</c:v>
                </c:pt>
                <c:pt idx="236">
                  <c:v>62.834299999999999</c:v>
                </c:pt>
                <c:pt idx="237">
                  <c:v>63.382300000000001</c:v>
                </c:pt>
                <c:pt idx="238">
                  <c:v>64.141999999999996</c:v>
                </c:pt>
                <c:pt idx="239">
                  <c:v>61.273000000000003</c:v>
                </c:pt>
                <c:pt idx="240">
                  <c:v>60.158900000000003</c:v>
                </c:pt>
                <c:pt idx="241">
                  <c:v>58.305800000000005</c:v>
                </c:pt>
                <c:pt idx="242">
                  <c:v>56.26650000000005</c:v>
                </c:pt>
              </c:numCache>
            </c:numRef>
          </c:val>
        </c:ser>
        <c:marker val="1"/>
        <c:axId val="66087168"/>
        <c:axId val="66097152"/>
      </c:lineChart>
      <c:dateAx>
        <c:axId val="66087168"/>
        <c:scaling>
          <c:orientation val="minMax"/>
        </c:scaling>
        <c:axPos val="b"/>
        <c:numFmt formatCode="mmm\-yy" sourceLinked="1"/>
        <c:maj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97152"/>
        <c:crosses val="autoZero"/>
        <c:auto val="1"/>
        <c:lblOffset val="100"/>
        <c:baseTimeUnit val="months"/>
      </c:dateAx>
      <c:valAx>
        <c:axId val="66097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Руб</a:t>
                </a:r>
                <a:r>
                  <a:rPr lang="en-US"/>
                  <a:t>/$</a:t>
                </a:r>
                <a:endParaRPr lang="ru-RU"/>
              </a:p>
            </c:rich>
          </c:tx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8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Сургутнефтегаз</a:t>
            </a:r>
          </a:p>
        </c:rich>
      </c:tx>
      <c:spPr>
        <a:noFill/>
        <a:ln>
          <a:noFill/>
        </a:ln>
        <a:effectLst/>
      </c:spPr>
    </c:title>
    <c:plotArea>
      <c:layout/>
      <c:areaChart>
        <c:grouping val="stacked"/>
        <c:ser>
          <c:idx val="0"/>
          <c:order val="0"/>
          <c:tx>
            <c:v>Нефть</c:v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'Углеводороды всего'!$H$1:$T$1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'Добыча нефти'!$I$6:$U$6</c:f>
              <c:numCache>
                <c:formatCode>General</c:formatCode>
                <c:ptCount val="13"/>
                <c:pt idx="0">
                  <c:v>59.620000000000012</c:v>
                </c:pt>
                <c:pt idx="1">
                  <c:v>63.86</c:v>
                </c:pt>
                <c:pt idx="2">
                  <c:v>65.55</c:v>
                </c:pt>
                <c:pt idx="3">
                  <c:v>64.5</c:v>
                </c:pt>
                <c:pt idx="4">
                  <c:v>61.68</c:v>
                </c:pt>
                <c:pt idx="5">
                  <c:v>59.63</c:v>
                </c:pt>
                <c:pt idx="6">
                  <c:v>59.55</c:v>
                </c:pt>
                <c:pt idx="7">
                  <c:v>60.78</c:v>
                </c:pt>
                <c:pt idx="8">
                  <c:v>61.449999999999996</c:v>
                </c:pt>
                <c:pt idx="9">
                  <c:v>61.449999999999996</c:v>
                </c:pt>
                <c:pt idx="10">
                  <c:v>61.43</c:v>
                </c:pt>
                <c:pt idx="11">
                  <c:v>61.620000000000012</c:v>
                </c:pt>
                <c:pt idx="12">
                  <c:v>61.849999999999994</c:v>
                </c:pt>
              </c:numCache>
            </c:numRef>
          </c:val>
        </c:ser>
        <c:ser>
          <c:idx val="1"/>
          <c:order val="1"/>
          <c:tx>
            <c:v>Газ</c:v>
          </c:tx>
          <c:spPr>
            <a:solidFill>
              <a:srgbClr val="7030A0"/>
            </a:solidFill>
            <a:ln w="25400">
              <a:noFill/>
            </a:ln>
            <a:effectLst/>
          </c:spPr>
          <c:cat>
            <c:numRef>
              <c:f>'Углеводороды всего'!$H$1:$T$1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'Добыча газа'!$I$6:$U$6</c:f>
              <c:numCache>
                <c:formatCode>General</c:formatCode>
                <c:ptCount val="13"/>
                <c:pt idx="0">
                  <c:v>14.33</c:v>
                </c:pt>
                <c:pt idx="1">
                  <c:v>14.360000000000024</c:v>
                </c:pt>
                <c:pt idx="2">
                  <c:v>14.62</c:v>
                </c:pt>
                <c:pt idx="3">
                  <c:v>14.139999999999999</c:v>
                </c:pt>
                <c:pt idx="4">
                  <c:v>14.12</c:v>
                </c:pt>
                <c:pt idx="5">
                  <c:v>13.61</c:v>
                </c:pt>
                <c:pt idx="6">
                  <c:v>13.360000000000024</c:v>
                </c:pt>
                <c:pt idx="7">
                  <c:v>12.950000000000006</c:v>
                </c:pt>
                <c:pt idx="8">
                  <c:v>12.26</c:v>
                </c:pt>
                <c:pt idx="9">
                  <c:v>12.06</c:v>
                </c:pt>
                <c:pt idx="10">
                  <c:v>9.4500000000000028</c:v>
                </c:pt>
                <c:pt idx="11">
                  <c:v>9.49</c:v>
                </c:pt>
                <c:pt idx="12">
                  <c:v>9.66</c:v>
                </c:pt>
              </c:numCache>
            </c:numRef>
          </c:val>
        </c:ser>
        <c:axId val="78594816"/>
        <c:axId val="78596352"/>
      </c:areaChart>
      <c:catAx>
        <c:axId val="785948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596352"/>
        <c:crosses val="autoZero"/>
        <c:auto val="1"/>
        <c:lblAlgn val="ctr"/>
        <c:lblOffset val="100"/>
      </c:catAx>
      <c:valAx>
        <c:axId val="78596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Млн. т и </a:t>
                </a:r>
                <a:r>
                  <a:rPr lang="ru-RU" dirty="0" err="1" smtClean="0"/>
                  <a:t>млрд</a:t>
                </a:r>
                <a:r>
                  <a:rPr lang="ru-RU" dirty="0" smtClean="0"/>
                  <a:t> м3</a:t>
                </a:r>
                <a:endParaRPr lang="ru-RU" dirty="0"/>
              </a:p>
            </c:rich>
          </c:tx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594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91952150029715"/>
          <c:y val="6.2418122523423381E-2"/>
          <c:w val="0.80949199643439518"/>
          <c:h val="0.66201266988853091"/>
        </c:manualLayout>
      </c:layout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Чистая прибыль в СНГ взависимости от курса доллара на 31.12.2017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Лист1!$A$2:$A$22</c:f>
              <c:numCache>
                <c:formatCode>General</c:formatCode>
                <c:ptCount val="2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60.273000000000003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</c:numCache>
            </c:numRef>
          </c:cat>
          <c:val>
            <c:numRef>
              <c:f>Лист1!$B$2:$B$22</c:f>
              <c:numCache>
                <c:formatCode>#,##0.00</c:formatCode>
                <c:ptCount val="21"/>
                <c:pt idx="0">
                  <c:v>-170791032480.34</c:v>
                </c:pt>
                <c:pt idx="1">
                  <c:v>-121719775935.82002</c:v>
                </c:pt>
                <c:pt idx="2">
                  <c:v>-74535875412.25</c:v>
                </c:pt>
                <c:pt idx="3">
                  <c:v>-29132499436.740005</c:v>
                </c:pt>
                <c:pt idx="4">
                  <c:v>14589270021.17</c:v>
                </c:pt>
                <c:pt idx="5">
                  <c:v>56721156953.330002</c:v>
                </c:pt>
                <c:pt idx="6">
                  <c:v>97348333637.909988</c:v>
                </c:pt>
                <c:pt idx="7">
                  <c:v>136549995351.11</c:v>
                </c:pt>
                <c:pt idx="8">
                  <c:v>174399875625.91</c:v>
                </c:pt>
                <c:pt idx="9">
                  <c:v>210966709111.75</c:v>
                </c:pt>
                <c:pt idx="10">
                  <c:v>255760822290</c:v>
                </c:pt>
                <c:pt idx="11">
                  <c:v>280503638363.48999</c:v>
                </c:pt>
                <c:pt idx="12">
                  <c:v>313589757926.82001</c:v>
                </c:pt>
                <c:pt idx="13">
                  <c:v>345625524488.13995</c:v>
                </c:pt>
                <c:pt idx="14">
                  <c:v>376660173344.41998</c:v>
                </c:pt>
                <c:pt idx="15">
                  <c:v>406739909928.20001</c:v>
                </c:pt>
                <c:pt idx="16">
                  <c:v>435908139342.77002</c:v>
                </c:pt>
                <c:pt idx="17">
                  <c:v>464205675341.98999</c:v>
                </c:pt>
                <c:pt idx="18">
                  <c:v>491670930870.63</c:v>
                </c:pt>
                <c:pt idx="19">
                  <c:v>518340092036.13</c:v>
                </c:pt>
                <c:pt idx="20">
                  <c:v>544247277168.33002</c:v>
                </c:pt>
              </c:numCache>
            </c:numRef>
          </c:val>
        </c:ser>
        <c:axId val="112906624"/>
        <c:axId val="112908160"/>
      </c:areaChar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Дивиденд на преф (25% УК или 141% префов или7,09404% ЧП по РСБУ)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10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10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10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Лист1!$A$2:$A$22</c:f>
              <c:numCache>
                <c:formatCode>General</c:formatCode>
                <c:ptCount val="2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60.273000000000003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</c:numCache>
            </c:num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0.13</c:v>
                </c:pt>
                <c:pt idx="5">
                  <c:v>0.52</c:v>
                </c:pt>
                <c:pt idx="6">
                  <c:v>0.9</c:v>
                </c:pt>
                <c:pt idx="7">
                  <c:v>1.26</c:v>
                </c:pt>
                <c:pt idx="8">
                  <c:v>1.61</c:v>
                </c:pt>
                <c:pt idx="9">
                  <c:v>1.9400000000000011</c:v>
                </c:pt>
                <c:pt idx="10">
                  <c:v>2.36</c:v>
                </c:pt>
                <c:pt idx="11">
                  <c:v>2.58</c:v>
                </c:pt>
                <c:pt idx="12">
                  <c:v>2.8899999999999997</c:v>
                </c:pt>
                <c:pt idx="13">
                  <c:v>3.18</c:v>
                </c:pt>
                <c:pt idx="14">
                  <c:v>3.4699999999999998</c:v>
                </c:pt>
                <c:pt idx="15">
                  <c:v>3.75</c:v>
                </c:pt>
                <c:pt idx="16">
                  <c:v>4.01</c:v>
                </c:pt>
                <c:pt idx="17">
                  <c:v>4.28</c:v>
                </c:pt>
                <c:pt idx="18">
                  <c:v>4.53</c:v>
                </c:pt>
                <c:pt idx="19">
                  <c:v>4.7699999999999996</c:v>
                </c:pt>
                <c:pt idx="20">
                  <c:v>5.01</c:v>
                </c:pt>
              </c:numCache>
            </c:numRef>
          </c:val>
        </c:ser>
        <c:axId val="112657536"/>
        <c:axId val="112909696"/>
      </c:barChart>
      <c:catAx>
        <c:axId val="112906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12908160"/>
        <c:crosses val="autoZero"/>
        <c:auto val="1"/>
        <c:lblAlgn val="ctr"/>
        <c:lblOffset val="100"/>
      </c:catAx>
      <c:valAx>
        <c:axId val="11290816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2906624"/>
        <c:crosses val="autoZero"/>
        <c:crossBetween val="between"/>
      </c:valAx>
      <c:valAx>
        <c:axId val="112909696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2657536"/>
        <c:crosses val="max"/>
        <c:crossBetween val="between"/>
      </c:valAx>
      <c:catAx>
        <c:axId val="112657536"/>
        <c:scaling>
          <c:orientation val="minMax"/>
        </c:scaling>
        <c:delete val="1"/>
        <c:axPos val="b"/>
        <c:numFmt formatCode="General" sourceLinked="1"/>
        <c:tickLblPos val="none"/>
        <c:crossAx val="112909696"/>
        <c:crosses val="autoZero"/>
        <c:auto val="1"/>
        <c:lblAlgn val="ctr"/>
        <c:lblOffset val="100"/>
      </c:catAx>
    </c:plotArea>
    <c:legend>
      <c:legendPos val="b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b="1" i="0" baseline="0"/>
              <a:t>Темпы роста ВВП РФ (х10) и динамика индекса ММВБ</a:t>
            </a:r>
          </a:p>
        </c:rich>
      </c:tx>
    </c:title>
    <c:plotArea>
      <c:layout>
        <c:manualLayout>
          <c:layoutTarget val="inner"/>
          <c:xMode val="edge"/>
          <c:yMode val="edge"/>
          <c:x val="4.3334247398179697E-2"/>
          <c:y val="0.11334020237223642"/>
          <c:w val="0.9422931710650595"/>
          <c:h val="0.70620098377817275"/>
        </c:manualLayout>
      </c:layout>
      <c:barChart>
        <c:barDir val="col"/>
        <c:grouping val="clustered"/>
        <c:ser>
          <c:idx val="0"/>
          <c:order val="0"/>
          <c:tx>
            <c:strRef>
              <c:f>ВВП!$A$8</c:f>
              <c:strCache>
                <c:ptCount val="1"/>
                <c:pt idx="0">
                  <c:v>Темпы роста ВВП РФх10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Val val="1"/>
          </c:dLbls>
          <c:cat>
            <c:numRef>
              <c:f>ВВП!$B$1:$U$1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ВВП!$B$8:$U$8</c:f>
              <c:numCache>
                <c:formatCode>0%</c:formatCode>
                <c:ptCount val="20"/>
                <c:pt idx="0">
                  <c:v>0.14000000000000001</c:v>
                </c:pt>
                <c:pt idx="1">
                  <c:v>-0.53</c:v>
                </c:pt>
                <c:pt idx="2">
                  <c:v>0.63000000000000134</c:v>
                </c:pt>
                <c:pt idx="3">
                  <c:v>1</c:v>
                </c:pt>
                <c:pt idx="4">
                  <c:v>0.5</c:v>
                </c:pt>
                <c:pt idx="5">
                  <c:v>0.43000000000000038</c:v>
                </c:pt>
                <c:pt idx="6">
                  <c:v>0.73000000000000065</c:v>
                </c:pt>
                <c:pt idx="7">
                  <c:v>0.68</c:v>
                </c:pt>
                <c:pt idx="8">
                  <c:v>0.64000000000000135</c:v>
                </c:pt>
                <c:pt idx="9">
                  <c:v>0.68</c:v>
                </c:pt>
                <c:pt idx="10">
                  <c:v>0.85000000000000064</c:v>
                </c:pt>
                <c:pt idx="11">
                  <c:v>0.52</c:v>
                </c:pt>
                <c:pt idx="12">
                  <c:v>-0.78</c:v>
                </c:pt>
                <c:pt idx="13">
                  <c:v>0.4</c:v>
                </c:pt>
                <c:pt idx="14">
                  <c:v>0.43000000000000038</c:v>
                </c:pt>
                <c:pt idx="15">
                  <c:v>0.35000000000000031</c:v>
                </c:pt>
                <c:pt idx="16">
                  <c:v>0.13</c:v>
                </c:pt>
                <c:pt idx="17">
                  <c:v>6.0000000000000032E-2</c:v>
                </c:pt>
                <c:pt idx="18">
                  <c:v>-0.28000000000000008</c:v>
                </c:pt>
                <c:pt idx="19">
                  <c:v>-2.0000000000000011E-2</c:v>
                </c:pt>
              </c:numCache>
            </c:numRef>
          </c:val>
        </c:ser>
        <c:ser>
          <c:idx val="1"/>
          <c:order val="1"/>
          <c:tx>
            <c:strRef>
              <c:f>ВВП!$A$7</c:f>
              <c:strCache>
                <c:ptCount val="1"/>
                <c:pt idx="0">
                  <c:v>Динамика ММВБ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</c:dLbls>
          <c:cat>
            <c:numRef>
              <c:f>ВВП!$B$1:$U$1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ВВП!$B$7:$U$7</c:f>
              <c:numCache>
                <c:formatCode>0.00%</c:formatCode>
                <c:ptCount val="20"/>
                <c:pt idx="0">
                  <c:v>-0.1510000000000003</c:v>
                </c:pt>
                <c:pt idx="1">
                  <c:v>-0.46700000000000008</c:v>
                </c:pt>
                <c:pt idx="2" formatCode="0%">
                  <c:v>2.3499999999999988</c:v>
                </c:pt>
                <c:pt idx="3">
                  <c:v>-4.9000000000000099E-2</c:v>
                </c:pt>
                <c:pt idx="4">
                  <c:v>0.64600000000000135</c:v>
                </c:pt>
                <c:pt idx="5">
                  <c:v>0.34200000000000008</c:v>
                </c:pt>
                <c:pt idx="6">
                  <c:v>0.61400000000000121</c:v>
                </c:pt>
                <c:pt idx="7">
                  <c:v>7.3000000000000009E-2</c:v>
                </c:pt>
                <c:pt idx="8">
                  <c:v>0.83100000000000063</c:v>
                </c:pt>
                <c:pt idx="9">
                  <c:v>0.67500000000000171</c:v>
                </c:pt>
                <c:pt idx="10">
                  <c:v>0.115</c:v>
                </c:pt>
                <c:pt idx="11">
                  <c:v>-0.67200000000000171</c:v>
                </c:pt>
                <c:pt idx="12">
                  <c:v>1.2109999999999972</c:v>
                </c:pt>
                <c:pt idx="13">
                  <c:v>0.23200000000000001</c:v>
                </c:pt>
                <c:pt idx="14">
                  <c:v>-0.16900000000000001</c:v>
                </c:pt>
                <c:pt idx="15">
                  <c:v>5.3999999999999999E-2</c:v>
                </c:pt>
                <c:pt idx="16">
                  <c:v>1.7000000000000001E-2</c:v>
                </c:pt>
                <c:pt idx="17">
                  <c:v>-7.0999999999999994E-2</c:v>
                </c:pt>
                <c:pt idx="18">
                  <c:v>0.26100000000000001</c:v>
                </c:pt>
                <c:pt idx="19">
                  <c:v>0.26800000000000002</c:v>
                </c:pt>
              </c:numCache>
            </c:numRef>
          </c:val>
        </c:ser>
        <c:axId val="78635776"/>
        <c:axId val="78637312"/>
      </c:barChart>
      <c:catAx>
        <c:axId val="78635776"/>
        <c:scaling>
          <c:orientation val="minMax"/>
        </c:scaling>
        <c:axPos val="b"/>
        <c:numFmt formatCode="General" sourceLinked="1"/>
        <c:tickLblPos val="low"/>
        <c:crossAx val="78637312"/>
        <c:crosses val="autoZero"/>
        <c:auto val="1"/>
        <c:lblAlgn val="ctr"/>
        <c:lblOffset val="100"/>
      </c:catAx>
      <c:valAx>
        <c:axId val="78637312"/>
        <c:scaling>
          <c:orientation val="minMax"/>
        </c:scaling>
        <c:axPos val="l"/>
        <c:majorGridlines/>
        <c:numFmt formatCode="0%" sourceLinked="1"/>
        <c:tickLblPos val="nextTo"/>
        <c:crossAx val="78635776"/>
        <c:crosses val="autoZero"/>
        <c:crossBetween val="between"/>
      </c:valAx>
    </c:plotArea>
    <c:legend>
      <c:legendPos val="b"/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v>Инфляция в годовом исчислении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70"/>
              <c:layout>
                <c:manualLayout>
                  <c:x val="-1.0335917312661499E-2"/>
                  <c:y val="2.9484029484029523E-2"/>
                </c:manualLayout>
              </c:layout>
              <c:showVal val="1"/>
            </c:dLbl>
            <c:delete val="1"/>
          </c:dLbls>
          <c:cat>
            <c:numRef>
              <c:f>'Инфляция и КС'!$EE$4:$KS$4</c:f>
              <c:numCache>
                <c:formatCode>mmm/yy</c:formatCode>
                <c:ptCount val="171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</c:numCache>
            </c:numRef>
          </c:cat>
          <c:val>
            <c:numRef>
              <c:f>'Инфляция и КС'!$EE$3:$KS$3</c:f>
              <c:numCache>
                <c:formatCode>General</c:formatCode>
                <c:ptCount val="171"/>
                <c:pt idx="0">
                  <c:v>14.29</c:v>
                </c:pt>
                <c:pt idx="1">
                  <c:v>14.82</c:v>
                </c:pt>
                <c:pt idx="2">
                  <c:v>14.78</c:v>
                </c:pt>
                <c:pt idx="3">
                  <c:v>14.62</c:v>
                </c:pt>
                <c:pt idx="4">
                  <c:v>13.62</c:v>
                </c:pt>
                <c:pt idx="5">
                  <c:v>13.93</c:v>
                </c:pt>
                <c:pt idx="6">
                  <c:v>13.91</c:v>
                </c:pt>
                <c:pt idx="7">
                  <c:v>13.350000000000005</c:v>
                </c:pt>
                <c:pt idx="8">
                  <c:v>13.28</c:v>
                </c:pt>
                <c:pt idx="9">
                  <c:v>13.2</c:v>
                </c:pt>
                <c:pt idx="10">
                  <c:v>12.48</c:v>
                </c:pt>
                <c:pt idx="11">
                  <c:v>11.99</c:v>
                </c:pt>
                <c:pt idx="12">
                  <c:v>11.28</c:v>
                </c:pt>
                <c:pt idx="13">
                  <c:v>10.58</c:v>
                </c:pt>
                <c:pt idx="14">
                  <c:v>10.25</c:v>
                </c:pt>
                <c:pt idx="15">
                  <c:v>10.220000000000001</c:v>
                </c:pt>
                <c:pt idx="16">
                  <c:v>10.15</c:v>
                </c:pt>
                <c:pt idx="17">
                  <c:v>10.130000000000001</c:v>
                </c:pt>
                <c:pt idx="18">
                  <c:v>10.360000000000005</c:v>
                </c:pt>
                <c:pt idx="19">
                  <c:v>11.28</c:v>
                </c:pt>
                <c:pt idx="20">
                  <c:v>11.38</c:v>
                </c:pt>
                <c:pt idx="21">
                  <c:v>11.53</c:v>
                </c:pt>
                <c:pt idx="22">
                  <c:v>11.7</c:v>
                </c:pt>
                <c:pt idx="23">
                  <c:v>11.739999999999998</c:v>
                </c:pt>
                <c:pt idx="24">
                  <c:v>12.7</c:v>
                </c:pt>
                <c:pt idx="25">
                  <c:v>12.96</c:v>
                </c:pt>
                <c:pt idx="26">
                  <c:v>13.629999999999999</c:v>
                </c:pt>
                <c:pt idx="27">
                  <c:v>13.77</c:v>
                </c:pt>
                <c:pt idx="28">
                  <c:v>13.84</c:v>
                </c:pt>
                <c:pt idx="29">
                  <c:v>13.68</c:v>
                </c:pt>
                <c:pt idx="30">
                  <c:v>13.16</c:v>
                </c:pt>
                <c:pt idx="31">
                  <c:v>12.53</c:v>
                </c:pt>
                <c:pt idx="32">
                  <c:v>12.33</c:v>
                </c:pt>
                <c:pt idx="33">
                  <c:v>11.68</c:v>
                </c:pt>
                <c:pt idx="34">
                  <c:v>11.27</c:v>
                </c:pt>
                <c:pt idx="35">
                  <c:v>10.91</c:v>
                </c:pt>
                <c:pt idx="36">
                  <c:v>10.709999999999999</c:v>
                </c:pt>
                <c:pt idx="37">
                  <c:v>11.18</c:v>
                </c:pt>
                <c:pt idx="38">
                  <c:v>10.61</c:v>
                </c:pt>
                <c:pt idx="39">
                  <c:v>9.77</c:v>
                </c:pt>
                <c:pt idx="40">
                  <c:v>9.42</c:v>
                </c:pt>
                <c:pt idx="41">
                  <c:v>9.0300000000000011</c:v>
                </c:pt>
                <c:pt idx="42">
                  <c:v>9.26</c:v>
                </c:pt>
                <c:pt idx="43">
                  <c:v>9.620000000000001</c:v>
                </c:pt>
                <c:pt idx="44">
                  <c:v>9.44</c:v>
                </c:pt>
                <c:pt idx="45">
                  <c:v>9.15</c:v>
                </c:pt>
                <c:pt idx="46">
                  <c:v>9.0300000000000011</c:v>
                </c:pt>
                <c:pt idx="47">
                  <c:v>9</c:v>
                </c:pt>
                <c:pt idx="48">
                  <c:v>8.2000000000000011</c:v>
                </c:pt>
                <c:pt idx="49">
                  <c:v>7.6099999999999985</c:v>
                </c:pt>
                <c:pt idx="50">
                  <c:v>7.37</c:v>
                </c:pt>
                <c:pt idx="51">
                  <c:v>7.6</c:v>
                </c:pt>
                <c:pt idx="52">
                  <c:v>7.76</c:v>
                </c:pt>
                <c:pt idx="53">
                  <c:v>8.48</c:v>
                </c:pt>
                <c:pt idx="54">
                  <c:v>8.7000000000000011</c:v>
                </c:pt>
                <c:pt idx="55">
                  <c:v>8.59</c:v>
                </c:pt>
                <c:pt idx="56">
                  <c:v>9.350000000000005</c:v>
                </c:pt>
                <c:pt idx="57">
                  <c:v>10.83</c:v>
                </c:pt>
                <c:pt idx="58">
                  <c:v>11.49</c:v>
                </c:pt>
                <c:pt idx="59">
                  <c:v>11.870000000000005</c:v>
                </c:pt>
                <c:pt idx="60">
                  <c:v>12.56</c:v>
                </c:pt>
                <c:pt idx="61">
                  <c:v>12.66</c:v>
                </c:pt>
                <c:pt idx="62">
                  <c:v>13.350000000000005</c:v>
                </c:pt>
                <c:pt idx="63">
                  <c:v>14.3</c:v>
                </c:pt>
                <c:pt idx="64">
                  <c:v>15.12</c:v>
                </c:pt>
                <c:pt idx="65">
                  <c:v>15.139999999999999</c:v>
                </c:pt>
                <c:pt idx="66">
                  <c:v>14.729999999999999</c:v>
                </c:pt>
                <c:pt idx="67">
                  <c:v>15.04</c:v>
                </c:pt>
                <c:pt idx="68">
                  <c:v>15.05</c:v>
                </c:pt>
                <c:pt idx="69">
                  <c:v>14.229999999999999</c:v>
                </c:pt>
                <c:pt idx="70">
                  <c:v>13.78</c:v>
                </c:pt>
                <c:pt idx="71">
                  <c:v>13.28</c:v>
                </c:pt>
                <c:pt idx="72">
                  <c:v>13.350000000000005</c:v>
                </c:pt>
                <c:pt idx="73">
                  <c:v>13.850000000000005</c:v>
                </c:pt>
                <c:pt idx="74">
                  <c:v>13.98</c:v>
                </c:pt>
                <c:pt idx="75">
                  <c:v>13.16</c:v>
                </c:pt>
                <c:pt idx="76">
                  <c:v>12.28</c:v>
                </c:pt>
                <c:pt idx="77">
                  <c:v>11.870000000000005</c:v>
                </c:pt>
                <c:pt idx="78">
                  <c:v>12.01</c:v>
                </c:pt>
                <c:pt idx="79">
                  <c:v>11.6</c:v>
                </c:pt>
                <c:pt idx="80">
                  <c:v>10.69</c:v>
                </c:pt>
                <c:pt idx="81">
                  <c:v>9.69</c:v>
                </c:pt>
                <c:pt idx="82">
                  <c:v>9.1</c:v>
                </c:pt>
                <c:pt idx="83">
                  <c:v>8.8000000000000007</c:v>
                </c:pt>
                <c:pt idx="84">
                  <c:v>8.02</c:v>
                </c:pt>
                <c:pt idx="85">
                  <c:v>7.18</c:v>
                </c:pt>
                <c:pt idx="86">
                  <c:v>6.46</c:v>
                </c:pt>
                <c:pt idx="87">
                  <c:v>6.04</c:v>
                </c:pt>
                <c:pt idx="88">
                  <c:v>5.9700000000000024</c:v>
                </c:pt>
                <c:pt idx="89">
                  <c:v>5.74</c:v>
                </c:pt>
                <c:pt idx="90">
                  <c:v>5.46</c:v>
                </c:pt>
                <c:pt idx="91">
                  <c:v>6.04</c:v>
                </c:pt>
                <c:pt idx="92">
                  <c:v>6.96</c:v>
                </c:pt>
                <c:pt idx="93">
                  <c:v>7.5</c:v>
                </c:pt>
                <c:pt idx="94">
                  <c:v>8.06</c:v>
                </c:pt>
                <c:pt idx="95">
                  <c:v>8.7800000000000011</c:v>
                </c:pt>
                <c:pt idx="96">
                  <c:v>9.56</c:v>
                </c:pt>
                <c:pt idx="97">
                  <c:v>9.4700000000000006</c:v>
                </c:pt>
                <c:pt idx="98">
                  <c:v>9.4600000000000026</c:v>
                </c:pt>
                <c:pt idx="99">
                  <c:v>9.61</c:v>
                </c:pt>
                <c:pt idx="100">
                  <c:v>9.59</c:v>
                </c:pt>
                <c:pt idx="101">
                  <c:v>9.42</c:v>
                </c:pt>
                <c:pt idx="102">
                  <c:v>9.01</c:v>
                </c:pt>
                <c:pt idx="103">
                  <c:v>8.16</c:v>
                </c:pt>
                <c:pt idx="104">
                  <c:v>7.21</c:v>
                </c:pt>
                <c:pt idx="105">
                  <c:v>7.1899999999999995</c:v>
                </c:pt>
                <c:pt idx="106">
                  <c:v>6.78</c:v>
                </c:pt>
                <c:pt idx="107">
                  <c:v>6.1</c:v>
                </c:pt>
                <c:pt idx="108">
                  <c:v>4.1599999999999975</c:v>
                </c:pt>
                <c:pt idx="109">
                  <c:v>3.74</c:v>
                </c:pt>
                <c:pt idx="110">
                  <c:v>3.7</c:v>
                </c:pt>
                <c:pt idx="111">
                  <c:v>3.57</c:v>
                </c:pt>
                <c:pt idx="112">
                  <c:v>3.61</c:v>
                </c:pt>
                <c:pt idx="113">
                  <c:v>4.3</c:v>
                </c:pt>
                <c:pt idx="114">
                  <c:v>5.59</c:v>
                </c:pt>
                <c:pt idx="115">
                  <c:v>5.95</c:v>
                </c:pt>
                <c:pt idx="116">
                  <c:v>6.58</c:v>
                </c:pt>
                <c:pt idx="117">
                  <c:v>6.55</c:v>
                </c:pt>
                <c:pt idx="118">
                  <c:v>6.4700000000000024</c:v>
                </c:pt>
                <c:pt idx="119">
                  <c:v>6.58</c:v>
                </c:pt>
                <c:pt idx="120">
                  <c:v>7.07</c:v>
                </c:pt>
                <c:pt idx="121">
                  <c:v>7.28</c:v>
                </c:pt>
                <c:pt idx="122">
                  <c:v>7.02</c:v>
                </c:pt>
                <c:pt idx="123">
                  <c:v>7.23</c:v>
                </c:pt>
                <c:pt idx="124">
                  <c:v>7.38</c:v>
                </c:pt>
                <c:pt idx="125">
                  <c:v>6.88</c:v>
                </c:pt>
                <c:pt idx="126">
                  <c:v>6.45</c:v>
                </c:pt>
                <c:pt idx="127">
                  <c:v>6.49</c:v>
                </c:pt>
                <c:pt idx="128">
                  <c:v>6.13</c:v>
                </c:pt>
                <c:pt idx="129">
                  <c:v>6.25</c:v>
                </c:pt>
                <c:pt idx="130">
                  <c:v>6.48</c:v>
                </c:pt>
                <c:pt idx="131">
                  <c:v>6.45</c:v>
                </c:pt>
                <c:pt idx="132">
                  <c:v>6.05</c:v>
                </c:pt>
                <c:pt idx="133">
                  <c:v>6.2</c:v>
                </c:pt>
                <c:pt idx="134">
                  <c:v>6.92</c:v>
                </c:pt>
                <c:pt idx="135">
                  <c:v>7.33</c:v>
                </c:pt>
                <c:pt idx="136">
                  <c:v>7.59</c:v>
                </c:pt>
                <c:pt idx="137">
                  <c:v>7.8</c:v>
                </c:pt>
                <c:pt idx="138">
                  <c:v>7.45</c:v>
                </c:pt>
                <c:pt idx="139">
                  <c:v>7.56</c:v>
                </c:pt>
                <c:pt idx="140">
                  <c:v>8.0300000000000011</c:v>
                </c:pt>
                <c:pt idx="141">
                  <c:v>8.3000000000000007</c:v>
                </c:pt>
                <c:pt idx="142">
                  <c:v>9.07</c:v>
                </c:pt>
                <c:pt idx="143">
                  <c:v>11.360000000000005</c:v>
                </c:pt>
                <c:pt idx="144">
                  <c:v>14.97</c:v>
                </c:pt>
                <c:pt idx="145">
                  <c:v>16.71</c:v>
                </c:pt>
                <c:pt idx="146">
                  <c:v>16.93</c:v>
                </c:pt>
                <c:pt idx="147">
                  <c:v>16.420000000000002</c:v>
                </c:pt>
                <c:pt idx="148">
                  <c:v>15.78</c:v>
                </c:pt>
                <c:pt idx="149">
                  <c:v>15.29</c:v>
                </c:pt>
                <c:pt idx="150">
                  <c:v>15.639999999999999</c:v>
                </c:pt>
                <c:pt idx="151">
                  <c:v>15.77</c:v>
                </c:pt>
                <c:pt idx="152">
                  <c:v>15.68</c:v>
                </c:pt>
                <c:pt idx="153">
                  <c:v>15.59</c:v>
                </c:pt>
                <c:pt idx="154">
                  <c:v>14.98</c:v>
                </c:pt>
                <c:pt idx="155">
                  <c:v>12.91</c:v>
                </c:pt>
                <c:pt idx="156">
                  <c:v>9.77</c:v>
                </c:pt>
                <c:pt idx="157">
                  <c:v>8.06</c:v>
                </c:pt>
                <c:pt idx="158">
                  <c:v>7.26</c:v>
                </c:pt>
                <c:pt idx="159">
                  <c:v>7.24</c:v>
                </c:pt>
                <c:pt idx="160">
                  <c:v>7.3</c:v>
                </c:pt>
                <c:pt idx="161">
                  <c:v>7.48</c:v>
                </c:pt>
                <c:pt idx="162">
                  <c:v>7.21</c:v>
                </c:pt>
                <c:pt idx="163">
                  <c:v>6.84</c:v>
                </c:pt>
                <c:pt idx="164">
                  <c:v>6.42</c:v>
                </c:pt>
                <c:pt idx="165">
                  <c:v>6.09</c:v>
                </c:pt>
                <c:pt idx="166">
                  <c:v>5.76</c:v>
                </c:pt>
                <c:pt idx="167">
                  <c:v>5.4</c:v>
                </c:pt>
                <c:pt idx="168">
                  <c:v>5</c:v>
                </c:pt>
                <c:pt idx="169">
                  <c:v>4.5999999999999996</c:v>
                </c:pt>
                <c:pt idx="17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'Инфляция и КС'!$B$2</c:f>
              <c:strCache>
                <c:ptCount val="1"/>
                <c:pt idx="0">
                  <c:v>Ключевая ставка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70"/>
              <c:layout>
                <c:manualLayout>
                  <c:x val="0"/>
                  <c:y val="-4.9140049140049137E-2"/>
                </c:manualLayout>
              </c:layout>
              <c:showVal val="1"/>
            </c:dLbl>
            <c:delete val="1"/>
          </c:dLbls>
          <c:cat>
            <c:numRef>
              <c:f>'Инфляция и КС'!$EE$4:$KS$4</c:f>
              <c:numCache>
                <c:formatCode>mmm/yy</c:formatCode>
                <c:ptCount val="171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</c:numCache>
            </c:numRef>
          </c:cat>
          <c:val>
            <c:numRef>
              <c:f>'Инфляция и КС'!$EE$2:$KS$2</c:f>
              <c:numCache>
                <c:formatCode>General</c:formatCode>
                <c:ptCount val="171"/>
                <c:pt idx="0">
                  <c:v>21</c:v>
                </c:pt>
                <c:pt idx="1">
                  <c:v>21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13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11.5</c:v>
                </c:pt>
                <c:pt idx="43">
                  <c:v>11.5</c:v>
                </c:pt>
                <c:pt idx="44">
                  <c:v>11.5</c:v>
                </c:pt>
                <c:pt idx="45">
                  <c:v>11.5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10.5</c:v>
                </c:pt>
                <c:pt idx="50">
                  <c:v>10.5</c:v>
                </c:pt>
                <c:pt idx="51">
                  <c:v>10.5</c:v>
                </c:pt>
                <c:pt idx="52">
                  <c:v>10.5</c:v>
                </c:pt>
                <c:pt idx="53">
                  <c:v>10.5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10.25</c:v>
                </c:pt>
                <c:pt idx="62">
                  <c:v>10.25</c:v>
                </c:pt>
                <c:pt idx="63">
                  <c:v>10.25</c:v>
                </c:pt>
                <c:pt idx="64">
                  <c:v>10.5</c:v>
                </c:pt>
                <c:pt idx="65">
                  <c:v>10.75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12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12.5</c:v>
                </c:pt>
                <c:pt idx="77">
                  <c:v>11.5</c:v>
                </c:pt>
                <c:pt idx="78">
                  <c:v>11</c:v>
                </c:pt>
                <c:pt idx="79">
                  <c:v>10.75</c:v>
                </c:pt>
                <c:pt idx="80">
                  <c:v>10.5</c:v>
                </c:pt>
                <c:pt idx="81">
                  <c:v>10</c:v>
                </c:pt>
                <c:pt idx="82">
                  <c:v>9.5</c:v>
                </c:pt>
                <c:pt idx="83">
                  <c:v>9</c:v>
                </c:pt>
                <c:pt idx="84">
                  <c:v>8.75</c:v>
                </c:pt>
                <c:pt idx="85">
                  <c:v>8.75</c:v>
                </c:pt>
                <c:pt idx="86">
                  <c:v>8.5</c:v>
                </c:pt>
                <c:pt idx="87">
                  <c:v>8.25</c:v>
                </c:pt>
                <c:pt idx="88">
                  <c:v>8</c:v>
                </c:pt>
                <c:pt idx="89">
                  <c:v>7.75</c:v>
                </c:pt>
                <c:pt idx="90">
                  <c:v>7.75</c:v>
                </c:pt>
                <c:pt idx="91">
                  <c:v>7.75</c:v>
                </c:pt>
                <c:pt idx="92">
                  <c:v>7.75</c:v>
                </c:pt>
                <c:pt idx="93">
                  <c:v>7.75</c:v>
                </c:pt>
                <c:pt idx="94">
                  <c:v>7.75</c:v>
                </c:pt>
                <c:pt idx="95">
                  <c:v>7.75</c:v>
                </c:pt>
                <c:pt idx="96">
                  <c:v>7.75</c:v>
                </c:pt>
                <c:pt idx="97">
                  <c:v>7.75</c:v>
                </c:pt>
                <c:pt idx="98">
                  <c:v>8</c:v>
                </c:pt>
                <c:pt idx="99">
                  <c:v>8</c:v>
                </c:pt>
                <c:pt idx="100">
                  <c:v>8.25</c:v>
                </c:pt>
                <c:pt idx="101">
                  <c:v>8.25</c:v>
                </c:pt>
                <c:pt idx="102">
                  <c:v>8.25</c:v>
                </c:pt>
                <c:pt idx="103">
                  <c:v>8.25</c:v>
                </c:pt>
                <c:pt idx="104">
                  <c:v>8.25</c:v>
                </c:pt>
                <c:pt idx="105">
                  <c:v>8.25</c:v>
                </c:pt>
                <c:pt idx="106">
                  <c:v>8.25</c:v>
                </c:pt>
                <c:pt idx="107">
                  <c:v>8.25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8.25</c:v>
                </c:pt>
                <c:pt idx="117">
                  <c:v>8.25</c:v>
                </c:pt>
                <c:pt idx="118">
                  <c:v>8.25</c:v>
                </c:pt>
                <c:pt idx="119">
                  <c:v>8.25</c:v>
                </c:pt>
                <c:pt idx="120">
                  <c:v>8.25</c:v>
                </c:pt>
                <c:pt idx="121">
                  <c:v>8.25</c:v>
                </c:pt>
                <c:pt idx="122">
                  <c:v>8.25</c:v>
                </c:pt>
                <c:pt idx="123">
                  <c:v>8.25</c:v>
                </c:pt>
                <c:pt idx="124">
                  <c:v>8.25</c:v>
                </c:pt>
                <c:pt idx="125">
                  <c:v>8.25</c:v>
                </c:pt>
                <c:pt idx="126">
                  <c:v>8.25</c:v>
                </c:pt>
                <c:pt idx="127">
                  <c:v>8.25</c:v>
                </c:pt>
                <c:pt idx="128">
                  <c:v>5.5</c:v>
                </c:pt>
                <c:pt idx="129">
                  <c:v>5.5</c:v>
                </c:pt>
                <c:pt idx="130">
                  <c:v>5.5</c:v>
                </c:pt>
                <c:pt idx="131">
                  <c:v>5.5</c:v>
                </c:pt>
                <c:pt idx="132">
                  <c:v>5.5</c:v>
                </c:pt>
                <c:pt idx="133">
                  <c:v>5.5</c:v>
                </c:pt>
                <c:pt idx="134">
                  <c:v>7</c:v>
                </c:pt>
                <c:pt idx="135">
                  <c:v>7</c:v>
                </c:pt>
                <c:pt idx="136">
                  <c:v>7.5</c:v>
                </c:pt>
                <c:pt idx="137">
                  <c:v>7.5</c:v>
                </c:pt>
                <c:pt idx="138">
                  <c:v>7.5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9.5</c:v>
                </c:pt>
                <c:pt idx="143">
                  <c:v>17</c:v>
                </c:pt>
                <c:pt idx="144">
                  <c:v>17</c:v>
                </c:pt>
                <c:pt idx="145">
                  <c:v>15</c:v>
                </c:pt>
                <c:pt idx="146">
                  <c:v>15</c:v>
                </c:pt>
                <c:pt idx="147">
                  <c:v>14</c:v>
                </c:pt>
                <c:pt idx="148">
                  <c:v>12.5</c:v>
                </c:pt>
                <c:pt idx="149">
                  <c:v>12.5</c:v>
                </c:pt>
                <c:pt idx="150">
                  <c:v>11.5</c:v>
                </c:pt>
                <c:pt idx="151">
                  <c:v>11</c:v>
                </c:pt>
                <c:pt idx="152">
                  <c:v>11</c:v>
                </c:pt>
                <c:pt idx="153">
                  <c:v>11</c:v>
                </c:pt>
                <c:pt idx="154">
                  <c:v>11</c:v>
                </c:pt>
                <c:pt idx="155">
                  <c:v>11</c:v>
                </c:pt>
                <c:pt idx="156">
                  <c:v>11</c:v>
                </c:pt>
                <c:pt idx="157">
                  <c:v>11</c:v>
                </c:pt>
                <c:pt idx="158">
                  <c:v>11</c:v>
                </c:pt>
                <c:pt idx="159">
                  <c:v>11</c:v>
                </c:pt>
                <c:pt idx="160">
                  <c:v>11</c:v>
                </c:pt>
                <c:pt idx="161">
                  <c:v>10.5</c:v>
                </c:pt>
                <c:pt idx="162">
                  <c:v>10.5</c:v>
                </c:pt>
                <c:pt idx="163">
                  <c:v>10.5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9.75</c:v>
                </c:pt>
                <c:pt idx="170">
                  <c:v>9.75</c:v>
                </c:pt>
              </c:numCache>
            </c:numRef>
          </c:val>
        </c:ser>
        <c:marker val="1"/>
        <c:axId val="65692416"/>
        <c:axId val="65693952"/>
      </c:lineChart>
      <c:dateAx>
        <c:axId val="65692416"/>
        <c:scaling>
          <c:orientation val="minMax"/>
        </c:scaling>
        <c:axPos val="b"/>
        <c:numFmt formatCode="mmm/yy" sourceLinked="1"/>
        <c:majorTickMark val="none"/>
        <c:tickLblPos val="nextTo"/>
        <c:crossAx val="65693952"/>
        <c:crosses val="autoZero"/>
        <c:auto val="1"/>
        <c:lblOffset val="100"/>
      </c:dateAx>
      <c:valAx>
        <c:axId val="65693952"/>
        <c:scaling>
          <c:orientation val="minMax"/>
        </c:scaling>
        <c:axPos val="l"/>
        <c:numFmt formatCode="General" sourceLinked="1"/>
        <c:majorTickMark val="none"/>
        <c:tickLblPos val="nextTo"/>
        <c:crossAx val="65692416"/>
        <c:crosses val="autoZero"/>
        <c:crossBetween val="between"/>
      </c:valAx>
      <c:spPr>
        <a:noFill/>
      </c:spPr>
    </c:plotArea>
    <c:legend>
      <c:legendPos val="b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Доллар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 rot="-5400000" vert="horz"/>
              <a:lstStyle/>
              <a:p>
                <a:pPr>
                  <a:defRPr sz="1100"/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Лист1!$B$2:$B$18</c:f>
              <c:numCache>
                <c:formatCode>0.00%</c:formatCode>
                <c:ptCount val="17"/>
                <c:pt idx="0">
                  <c:v>4.3000000000000003E-2</c:v>
                </c:pt>
                <c:pt idx="1">
                  <c:v>7.0000000000000021E-2</c:v>
                </c:pt>
                <c:pt idx="2">
                  <c:v>5.5000000000000014E-2</c:v>
                </c:pt>
                <c:pt idx="3">
                  <c:v>-7.3000000000000009E-2</c:v>
                </c:pt>
                <c:pt idx="4">
                  <c:v>-5.8000000000000003E-2</c:v>
                </c:pt>
                <c:pt idx="5">
                  <c:v>3.6999999999999998E-2</c:v>
                </c:pt>
                <c:pt idx="6">
                  <c:v>-8.5000000000000006E-2</c:v>
                </c:pt>
                <c:pt idx="7">
                  <c:v>-6.8000000000000019E-2</c:v>
                </c:pt>
                <c:pt idx="8">
                  <c:v>0.19700000000000001</c:v>
                </c:pt>
                <c:pt idx="9">
                  <c:v>2.9000000000000001E-2</c:v>
                </c:pt>
                <c:pt idx="10">
                  <c:v>8.0000000000000123E-3</c:v>
                </c:pt>
                <c:pt idx="11">
                  <c:v>5.6000000000000001E-2</c:v>
                </c:pt>
                <c:pt idx="12">
                  <c:v>-5.7000000000000023E-2</c:v>
                </c:pt>
                <c:pt idx="13">
                  <c:v>7.8000000000000014E-2</c:v>
                </c:pt>
                <c:pt idx="14">
                  <c:v>0.71900000000000064</c:v>
                </c:pt>
                <c:pt idx="15">
                  <c:v>0.29550000000000032</c:v>
                </c:pt>
                <c:pt idx="16">
                  <c:v>-0.16800000000000001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Депозит в рублях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Лист1!$D$2:$D$18</c:f>
              <c:numCache>
                <c:formatCode>0.00%</c:formatCode>
                <c:ptCount val="17"/>
                <c:pt idx="0">
                  <c:v>0.13400000000000001</c:v>
                </c:pt>
                <c:pt idx="1">
                  <c:v>4.1000000000000002E-2</c:v>
                </c:pt>
                <c:pt idx="2">
                  <c:v>0.10400000000000002</c:v>
                </c:pt>
                <c:pt idx="3">
                  <c:v>0.12100000000000002</c:v>
                </c:pt>
                <c:pt idx="4" formatCode="0%">
                  <c:v>0.1</c:v>
                </c:pt>
                <c:pt idx="5">
                  <c:v>9.7000000000000003E-2</c:v>
                </c:pt>
                <c:pt idx="6">
                  <c:v>8.3000000000000046E-2</c:v>
                </c:pt>
                <c:pt idx="7">
                  <c:v>7.5000000000000011E-2</c:v>
                </c:pt>
                <c:pt idx="8" formatCode="0%">
                  <c:v>7.0000000000000021E-2</c:v>
                </c:pt>
                <c:pt idx="9">
                  <c:v>9.7000000000000003E-2</c:v>
                </c:pt>
                <c:pt idx="10">
                  <c:v>9.1000000000000025E-2</c:v>
                </c:pt>
                <c:pt idx="11">
                  <c:v>5.6000000000000001E-2</c:v>
                </c:pt>
                <c:pt idx="12">
                  <c:v>7.5000000000000011E-2</c:v>
                </c:pt>
                <c:pt idx="13">
                  <c:v>8.5000000000000006E-2</c:v>
                </c:pt>
                <c:pt idx="14">
                  <c:v>7.3000000000000009E-2</c:v>
                </c:pt>
                <c:pt idx="15">
                  <c:v>0.13200000000000001</c:v>
                </c:pt>
                <c:pt idx="16">
                  <c:v>9.5000000000000043E-2</c:v>
                </c:pt>
              </c:numCache>
            </c:numRef>
          </c:val>
        </c:ser>
        <c:axId val="79535488"/>
        <c:axId val="79557760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ММВБ (Шкала справа)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Лист1!$C$2:$C$18</c:f>
              <c:numCache>
                <c:formatCode>0.00%</c:formatCode>
                <c:ptCount val="17"/>
                <c:pt idx="0">
                  <c:v>-4.900000000000005E-2</c:v>
                </c:pt>
                <c:pt idx="1">
                  <c:v>0.6460000000000008</c:v>
                </c:pt>
                <c:pt idx="2">
                  <c:v>0.34200000000000008</c:v>
                </c:pt>
                <c:pt idx="3">
                  <c:v>0.61400000000000066</c:v>
                </c:pt>
                <c:pt idx="4">
                  <c:v>7.3000000000000009E-2</c:v>
                </c:pt>
                <c:pt idx="5">
                  <c:v>0.84900000000000064</c:v>
                </c:pt>
                <c:pt idx="6">
                  <c:v>0.69799999999999995</c:v>
                </c:pt>
                <c:pt idx="7">
                  <c:v>0.127</c:v>
                </c:pt>
                <c:pt idx="8">
                  <c:v>-0.66600000000000092</c:v>
                </c:pt>
                <c:pt idx="9">
                  <c:v>1.2609999999999986</c:v>
                </c:pt>
                <c:pt idx="10">
                  <c:v>0.253</c:v>
                </c:pt>
                <c:pt idx="11">
                  <c:v>-0.14500000000000016</c:v>
                </c:pt>
                <c:pt idx="12">
                  <c:v>8.8000000000000064E-2</c:v>
                </c:pt>
                <c:pt idx="13">
                  <c:v>6.3E-2</c:v>
                </c:pt>
                <c:pt idx="14">
                  <c:v>-1.7999999999999999E-2</c:v>
                </c:pt>
                <c:pt idx="15">
                  <c:v>0.3230000000000004</c:v>
                </c:pt>
                <c:pt idx="16">
                  <c:v>0.3280000000000004</c:v>
                </c:pt>
              </c:numCache>
            </c:numRef>
          </c:val>
        </c:ser>
        <c:marker val="1"/>
        <c:axId val="95551872"/>
        <c:axId val="79559296"/>
      </c:lineChart>
      <c:catAx>
        <c:axId val="79535488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79557760"/>
        <c:crosses val="autoZero"/>
        <c:auto val="1"/>
        <c:lblAlgn val="ctr"/>
        <c:lblOffset val="100"/>
      </c:catAx>
      <c:valAx>
        <c:axId val="7955776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9535488"/>
        <c:crosses val="autoZero"/>
        <c:crossBetween val="between"/>
      </c:valAx>
      <c:valAx>
        <c:axId val="79559296"/>
        <c:scaling>
          <c:orientation val="minMax"/>
        </c:scaling>
        <c:axPos val="r"/>
        <c:numFmt formatCode="0.00%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5551872"/>
        <c:crosses val="max"/>
        <c:crossBetween val="between"/>
      </c:valAx>
      <c:catAx>
        <c:axId val="95551872"/>
        <c:scaling>
          <c:orientation val="minMax"/>
        </c:scaling>
        <c:delete val="1"/>
        <c:axPos val="b"/>
        <c:numFmt formatCode="General" sourceLinked="1"/>
        <c:tickLblPos val="none"/>
        <c:crossAx val="79559296"/>
        <c:crosses val="autoZero"/>
        <c:auto val="1"/>
        <c:lblAlgn val="ctr"/>
        <c:lblOffset val="100"/>
      </c:catAx>
    </c:plotArea>
    <c:legend>
      <c:legendPos val="b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/>
              <a:t>Количество баррелей нефти </a:t>
            </a:r>
            <a:r>
              <a:rPr lang="en-US" sz="1800" b="1" i="0" u="none" strike="noStrike" baseline="0" dirty="0" smtClean="0"/>
              <a:t>Brent</a:t>
            </a:r>
            <a:r>
              <a:rPr lang="ru-RU" sz="1800" b="1" i="0" u="none" strike="noStrike" baseline="0" dirty="0" smtClean="0"/>
              <a:t> за 1 тройскую унцию золота</a:t>
            </a:r>
            <a:endParaRPr lang="ru-RU" dirty="0"/>
          </a:p>
        </c:rich>
      </c:tx>
      <c:layout>
        <c:manualLayout>
          <c:xMode val="edge"/>
          <c:yMode val="edge"/>
          <c:x val="0.13986540394823624"/>
          <c:y val="0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'[DCOILBRENTEU (1).xls]Gold Brent'!$J$1</c:f>
              <c:strCache>
                <c:ptCount val="1"/>
                <c:pt idx="0">
                  <c:v>Баррелей нефти за тройскую унцию золота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106"/>
              <c:layout>
                <c:manualLayout>
                  <c:x val="-1.937984496124031E-2"/>
                  <c:y val="1.4727540500736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95"/>
              <c:layout>
                <c:manualLayout>
                  <c:x val="-6.4599483204134583E-2"/>
                  <c:y val="-1.2272950417280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41"/>
              <c:layout>
                <c:manualLayout>
                  <c:x val="-9.6899224806201549E-3"/>
                  <c:y val="3.19096710849288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'[DCOILBRENTEU (1).xls]Gold Brent'!$C$1:$C$1542</c:f>
              <c:numCache>
                <c:formatCode>yyyy\-mm\-dd</c:formatCode>
                <c:ptCount val="1542"/>
                <c:pt idx="0">
                  <c:v>31928</c:v>
                </c:pt>
                <c:pt idx="1">
                  <c:v>31935</c:v>
                </c:pt>
                <c:pt idx="2">
                  <c:v>31942</c:v>
                </c:pt>
                <c:pt idx="3">
                  <c:v>31949</c:v>
                </c:pt>
                <c:pt idx="4">
                  <c:v>31956</c:v>
                </c:pt>
                <c:pt idx="5">
                  <c:v>31963</c:v>
                </c:pt>
                <c:pt idx="6">
                  <c:v>31970</c:v>
                </c:pt>
                <c:pt idx="7">
                  <c:v>31977</c:v>
                </c:pt>
                <c:pt idx="8">
                  <c:v>31984</c:v>
                </c:pt>
                <c:pt idx="9">
                  <c:v>31991</c:v>
                </c:pt>
                <c:pt idx="10">
                  <c:v>31998</c:v>
                </c:pt>
                <c:pt idx="11">
                  <c:v>32005</c:v>
                </c:pt>
                <c:pt idx="12">
                  <c:v>32012</c:v>
                </c:pt>
                <c:pt idx="13">
                  <c:v>32019</c:v>
                </c:pt>
                <c:pt idx="14">
                  <c:v>32026</c:v>
                </c:pt>
                <c:pt idx="15">
                  <c:v>32033</c:v>
                </c:pt>
                <c:pt idx="16">
                  <c:v>32040</c:v>
                </c:pt>
                <c:pt idx="17">
                  <c:v>32047</c:v>
                </c:pt>
                <c:pt idx="18">
                  <c:v>32054</c:v>
                </c:pt>
                <c:pt idx="19">
                  <c:v>32061</c:v>
                </c:pt>
                <c:pt idx="20">
                  <c:v>32068</c:v>
                </c:pt>
                <c:pt idx="21">
                  <c:v>32075</c:v>
                </c:pt>
                <c:pt idx="22">
                  <c:v>32082</c:v>
                </c:pt>
                <c:pt idx="23">
                  <c:v>32089</c:v>
                </c:pt>
                <c:pt idx="24">
                  <c:v>32096</c:v>
                </c:pt>
                <c:pt idx="25">
                  <c:v>32103</c:v>
                </c:pt>
                <c:pt idx="26">
                  <c:v>32110</c:v>
                </c:pt>
                <c:pt idx="27">
                  <c:v>32117</c:v>
                </c:pt>
                <c:pt idx="28">
                  <c:v>32124</c:v>
                </c:pt>
                <c:pt idx="29">
                  <c:v>32131</c:v>
                </c:pt>
                <c:pt idx="30">
                  <c:v>32138</c:v>
                </c:pt>
                <c:pt idx="31">
                  <c:v>32145</c:v>
                </c:pt>
                <c:pt idx="32">
                  <c:v>32152</c:v>
                </c:pt>
                <c:pt idx="33">
                  <c:v>32159</c:v>
                </c:pt>
                <c:pt idx="34">
                  <c:v>32166</c:v>
                </c:pt>
                <c:pt idx="35">
                  <c:v>32173</c:v>
                </c:pt>
                <c:pt idx="36">
                  <c:v>32180</c:v>
                </c:pt>
                <c:pt idx="37">
                  <c:v>32187</c:v>
                </c:pt>
                <c:pt idx="38">
                  <c:v>32194</c:v>
                </c:pt>
                <c:pt idx="39">
                  <c:v>32201</c:v>
                </c:pt>
                <c:pt idx="40">
                  <c:v>32208</c:v>
                </c:pt>
                <c:pt idx="41">
                  <c:v>32215</c:v>
                </c:pt>
                <c:pt idx="42">
                  <c:v>32222</c:v>
                </c:pt>
                <c:pt idx="43">
                  <c:v>32229</c:v>
                </c:pt>
                <c:pt idx="44">
                  <c:v>32236</c:v>
                </c:pt>
                <c:pt idx="45">
                  <c:v>32243</c:v>
                </c:pt>
                <c:pt idx="46">
                  <c:v>32250</c:v>
                </c:pt>
                <c:pt idx="47">
                  <c:v>32257</c:v>
                </c:pt>
                <c:pt idx="48">
                  <c:v>32264</c:v>
                </c:pt>
                <c:pt idx="49">
                  <c:v>32271</c:v>
                </c:pt>
                <c:pt idx="50">
                  <c:v>32278</c:v>
                </c:pt>
                <c:pt idx="51">
                  <c:v>32285</c:v>
                </c:pt>
                <c:pt idx="52">
                  <c:v>32292</c:v>
                </c:pt>
                <c:pt idx="53">
                  <c:v>32299</c:v>
                </c:pt>
                <c:pt idx="54">
                  <c:v>32306</c:v>
                </c:pt>
                <c:pt idx="55">
                  <c:v>32313</c:v>
                </c:pt>
                <c:pt idx="56">
                  <c:v>32320</c:v>
                </c:pt>
                <c:pt idx="57">
                  <c:v>32327</c:v>
                </c:pt>
                <c:pt idx="58">
                  <c:v>32334</c:v>
                </c:pt>
                <c:pt idx="59">
                  <c:v>32341</c:v>
                </c:pt>
                <c:pt idx="60">
                  <c:v>32348</c:v>
                </c:pt>
                <c:pt idx="61">
                  <c:v>32355</c:v>
                </c:pt>
                <c:pt idx="62">
                  <c:v>32362</c:v>
                </c:pt>
                <c:pt idx="63">
                  <c:v>32369</c:v>
                </c:pt>
                <c:pt idx="64">
                  <c:v>32376</c:v>
                </c:pt>
                <c:pt idx="65">
                  <c:v>32383</c:v>
                </c:pt>
                <c:pt idx="66">
                  <c:v>32390</c:v>
                </c:pt>
                <c:pt idx="67">
                  <c:v>32397</c:v>
                </c:pt>
                <c:pt idx="68">
                  <c:v>32404</c:v>
                </c:pt>
                <c:pt idx="69">
                  <c:v>32411</c:v>
                </c:pt>
                <c:pt idx="70">
                  <c:v>32418</c:v>
                </c:pt>
                <c:pt idx="71">
                  <c:v>32425</c:v>
                </c:pt>
                <c:pt idx="72">
                  <c:v>32432</c:v>
                </c:pt>
                <c:pt idx="73">
                  <c:v>32439</c:v>
                </c:pt>
                <c:pt idx="74">
                  <c:v>32446</c:v>
                </c:pt>
                <c:pt idx="75">
                  <c:v>32453</c:v>
                </c:pt>
                <c:pt idx="76">
                  <c:v>32460</c:v>
                </c:pt>
                <c:pt idx="77">
                  <c:v>32467</c:v>
                </c:pt>
                <c:pt idx="78">
                  <c:v>32474</c:v>
                </c:pt>
                <c:pt idx="79">
                  <c:v>32481</c:v>
                </c:pt>
                <c:pt idx="80">
                  <c:v>32488</c:v>
                </c:pt>
                <c:pt idx="81">
                  <c:v>32495</c:v>
                </c:pt>
                <c:pt idx="82">
                  <c:v>32502</c:v>
                </c:pt>
                <c:pt idx="83">
                  <c:v>32509</c:v>
                </c:pt>
                <c:pt idx="84">
                  <c:v>32516</c:v>
                </c:pt>
                <c:pt idx="85">
                  <c:v>32523</c:v>
                </c:pt>
                <c:pt idx="86">
                  <c:v>32530</c:v>
                </c:pt>
                <c:pt idx="87">
                  <c:v>32537</c:v>
                </c:pt>
                <c:pt idx="88">
                  <c:v>32544</c:v>
                </c:pt>
                <c:pt idx="89">
                  <c:v>32551</c:v>
                </c:pt>
                <c:pt idx="90">
                  <c:v>32558</c:v>
                </c:pt>
                <c:pt idx="91">
                  <c:v>32565</c:v>
                </c:pt>
                <c:pt idx="92">
                  <c:v>32572</c:v>
                </c:pt>
                <c:pt idx="93">
                  <c:v>32579</c:v>
                </c:pt>
                <c:pt idx="94">
                  <c:v>32586</c:v>
                </c:pt>
                <c:pt idx="95">
                  <c:v>32593</c:v>
                </c:pt>
                <c:pt idx="96">
                  <c:v>32600</c:v>
                </c:pt>
                <c:pt idx="97">
                  <c:v>32607</c:v>
                </c:pt>
                <c:pt idx="98">
                  <c:v>32614</c:v>
                </c:pt>
                <c:pt idx="99">
                  <c:v>32621</c:v>
                </c:pt>
                <c:pt idx="100">
                  <c:v>32628</c:v>
                </c:pt>
                <c:pt idx="101">
                  <c:v>32635</c:v>
                </c:pt>
                <c:pt idx="102">
                  <c:v>32642</c:v>
                </c:pt>
                <c:pt idx="103">
                  <c:v>32649</c:v>
                </c:pt>
                <c:pt idx="104">
                  <c:v>32656</c:v>
                </c:pt>
                <c:pt idx="105">
                  <c:v>32663</c:v>
                </c:pt>
                <c:pt idx="106">
                  <c:v>32670</c:v>
                </c:pt>
                <c:pt idx="107">
                  <c:v>32677</c:v>
                </c:pt>
                <c:pt idx="108">
                  <c:v>32684</c:v>
                </c:pt>
                <c:pt idx="109">
                  <c:v>32691</c:v>
                </c:pt>
                <c:pt idx="110">
                  <c:v>32698</c:v>
                </c:pt>
                <c:pt idx="111">
                  <c:v>32705</c:v>
                </c:pt>
                <c:pt idx="112">
                  <c:v>32712</c:v>
                </c:pt>
                <c:pt idx="113">
                  <c:v>32719</c:v>
                </c:pt>
                <c:pt idx="114">
                  <c:v>32726</c:v>
                </c:pt>
                <c:pt idx="115">
                  <c:v>32733</c:v>
                </c:pt>
                <c:pt idx="116">
                  <c:v>32740</c:v>
                </c:pt>
                <c:pt idx="117">
                  <c:v>32747</c:v>
                </c:pt>
                <c:pt idx="118">
                  <c:v>32754</c:v>
                </c:pt>
                <c:pt idx="119">
                  <c:v>32761</c:v>
                </c:pt>
                <c:pt idx="120">
                  <c:v>32768</c:v>
                </c:pt>
                <c:pt idx="121">
                  <c:v>32775</c:v>
                </c:pt>
                <c:pt idx="122">
                  <c:v>32782</c:v>
                </c:pt>
                <c:pt idx="123">
                  <c:v>32789</c:v>
                </c:pt>
                <c:pt idx="124">
                  <c:v>32796</c:v>
                </c:pt>
                <c:pt idx="125">
                  <c:v>32803</c:v>
                </c:pt>
                <c:pt idx="126">
                  <c:v>32810</c:v>
                </c:pt>
                <c:pt idx="127">
                  <c:v>32817</c:v>
                </c:pt>
                <c:pt idx="128">
                  <c:v>32824</c:v>
                </c:pt>
                <c:pt idx="129">
                  <c:v>32831</c:v>
                </c:pt>
                <c:pt idx="130">
                  <c:v>32838</c:v>
                </c:pt>
                <c:pt idx="131">
                  <c:v>32845</c:v>
                </c:pt>
                <c:pt idx="132">
                  <c:v>32852</c:v>
                </c:pt>
                <c:pt idx="133">
                  <c:v>32859</c:v>
                </c:pt>
                <c:pt idx="134">
                  <c:v>32866</c:v>
                </c:pt>
                <c:pt idx="135">
                  <c:v>32873</c:v>
                </c:pt>
                <c:pt idx="136">
                  <c:v>32880</c:v>
                </c:pt>
                <c:pt idx="137">
                  <c:v>32887</c:v>
                </c:pt>
                <c:pt idx="138">
                  <c:v>32894</c:v>
                </c:pt>
                <c:pt idx="139">
                  <c:v>32901</c:v>
                </c:pt>
                <c:pt idx="140">
                  <c:v>32908</c:v>
                </c:pt>
                <c:pt idx="141">
                  <c:v>32915</c:v>
                </c:pt>
                <c:pt idx="142">
                  <c:v>32922</c:v>
                </c:pt>
                <c:pt idx="143">
                  <c:v>32929</c:v>
                </c:pt>
                <c:pt idx="144">
                  <c:v>32936</c:v>
                </c:pt>
                <c:pt idx="145">
                  <c:v>32943</c:v>
                </c:pt>
                <c:pt idx="146">
                  <c:v>32950</c:v>
                </c:pt>
                <c:pt idx="147">
                  <c:v>32957</c:v>
                </c:pt>
                <c:pt idx="148">
                  <c:v>32964</c:v>
                </c:pt>
                <c:pt idx="149">
                  <c:v>32971</c:v>
                </c:pt>
                <c:pt idx="150">
                  <c:v>32978</c:v>
                </c:pt>
                <c:pt idx="151">
                  <c:v>32985</c:v>
                </c:pt>
                <c:pt idx="152">
                  <c:v>32992</c:v>
                </c:pt>
                <c:pt idx="153">
                  <c:v>32999</c:v>
                </c:pt>
                <c:pt idx="154">
                  <c:v>33006</c:v>
                </c:pt>
                <c:pt idx="155">
                  <c:v>33013</c:v>
                </c:pt>
                <c:pt idx="156">
                  <c:v>33020</c:v>
                </c:pt>
                <c:pt idx="157">
                  <c:v>33027</c:v>
                </c:pt>
                <c:pt idx="158">
                  <c:v>33034</c:v>
                </c:pt>
                <c:pt idx="159">
                  <c:v>33041</c:v>
                </c:pt>
                <c:pt idx="160">
                  <c:v>33048</c:v>
                </c:pt>
                <c:pt idx="161">
                  <c:v>33055</c:v>
                </c:pt>
                <c:pt idx="162">
                  <c:v>33062</c:v>
                </c:pt>
                <c:pt idx="163">
                  <c:v>33069</c:v>
                </c:pt>
                <c:pt idx="164">
                  <c:v>33076</c:v>
                </c:pt>
                <c:pt idx="165">
                  <c:v>33083</c:v>
                </c:pt>
                <c:pt idx="166">
                  <c:v>33090</c:v>
                </c:pt>
                <c:pt idx="167">
                  <c:v>33097</c:v>
                </c:pt>
                <c:pt idx="168">
                  <c:v>33104</c:v>
                </c:pt>
                <c:pt idx="169">
                  <c:v>33111</c:v>
                </c:pt>
                <c:pt idx="170">
                  <c:v>33118</c:v>
                </c:pt>
                <c:pt idx="171">
                  <c:v>33125</c:v>
                </c:pt>
                <c:pt idx="172">
                  <c:v>33132</c:v>
                </c:pt>
                <c:pt idx="173">
                  <c:v>33139</c:v>
                </c:pt>
                <c:pt idx="174">
                  <c:v>33146</c:v>
                </c:pt>
                <c:pt idx="175">
                  <c:v>33153</c:v>
                </c:pt>
                <c:pt idx="176">
                  <c:v>33160</c:v>
                </c:pt>
                <c:pt idx="177">
                  <c:v>33167</c:v>
                </c:pt>
                <c:pt idx="178">
                  <c:v>33174</c:v>
                </c:pt>
                <c:pt idx="179">
                  <c:v>33181</c:v>
                </c:pt>
                <c:pt idx="180">
                  <c:v>33188</c:v>
                </c:pt>
                <c:pt idx="181">
                  <c:v>33195</c:v>
                </c:pt>
                <c:pt idx="182">
                  <c:v>33202</c:v>
                </c:pt>
                <c:pt idx="183">
                  <c:v>33209</c:v>
                </c:pt>
                <c:pt idx="184">
                  <c:v>33216</c:v>
                </c:pt>
                <c:pt idx="185">
                  <c:v>33223</c:v>
                </c:pt>
                <c:pt idx="186">
                  <c:v>33230</c:v>
                </c:pt>
                <c:pt idx="187">
                  <c:v>33237</c:v>
                </c:pt>
                <c:pt idx="188">
                  <c:v>33244</c:v>
                </c:pt>
                <c:pt idx="189">
                  <c:v>33251</c:v>
                </c:pt>
                <c:pt idx="190">
                  <c:v>33258</c:v>
                </c:pt>
                <c:pt idx="191">
                  <c:v>33265</c:v>
                </c:pt>
                <c:pt idx="192">
                  <c:v>33272</c:v>
                </c:pt>
                <c:pt idx="193">
                  <c:v>33279</c:v>
                </c:pt>
                <c:pt idx="194">
                  <c:v>33286</c:v>
                </c:pt>
                <c:pt idx="195">
                  <c:v>33293</c:v>
                </c:pt>
                <c:pt idx="196">
                  <c:v>33300</c:v>
                </c:pt>
                <c:pt idx="197">
                  <c:v>33307</c:v>
                </c:pt>
                <c:pt idx="198">
                  <c:v>33314</c:v>
                </c:pt>
                <c:pt idx="199">
                  <c:v>33321</c:v>
                </c:pt>
                <c:pt idx="200">
                  <c:v>33328</c:v>
                </c:pt>
                <c:pt idx="201">
                  <c:v>33335</c:v>
                </c:pt>
                <c:pt idx="202">
                  <c:v>33342</c:v>
                </c:pt>
                <c:pt idx="203">
                  <c:v>33349</c:v>
                </c:pt>
                <c:pt idx="204">
                  <c:v>33356</c:v>
                </c:pt>
                <c:pt idx="205">
                  <c:v>33363</c:v>
                </c:pt>
                <c:pt idx="206">
                  <c:v>33370</c:v>
                </c:pt>
                <c:pt idx="207">
                  <c:v>33377</c:v>
                </c:pt>
                <c:pt idx="208">
                  <c:v>33384</c:v>
                </c:pt>
                <c:pt idx="209">
                  <c:v>33391</c:v>
                </c:pt>
                <c:pt idx="210">
                  <c:v>33398</c:v>
                </c:pt>
                <c:pt idx="211">
                  <c:v>33405</c:v>
                </c:pt>
                <c:pt idx="212">
                  <c:v>33412</c:v>
                </c:pt>
                <c:pt idx="213">
                  <c:v>33419</c:v>
                </c:pt>
                <c:pt idx="214">
                  <c:v>33426</c:v>
                </c:pt>
                <c:pt idx="215">
                  <c:v>33433</c:v>
                </c:pt>
                <c:pt idx="216">
                  <c:v>33440</c:v>
                </c:pt>
                <c:pt idx="217">
                  <c:v>33447</c:v>
                </c:pt>
                <c:pt idx="218">
                  <c:v>33454</c:v>
                </c:pt>
                <c:pt idx="219">
                  <c:v>33461</c:v>
                </c:pt>
                <c:pt idx="220">
                  <c:v>33468</c:v>
                </c:pt>
                <c:pt idx="221">
                  <c:v>33475</c:v>
                </c:pt>
                <c:pt idx="222">
                  <c:v>33482</c:v>
                </c:pt>
                <c:pt idx="223">
                  <c:v>33489</c:v>
                </c:pt>
                <c:pt idx="224">
                  <c:v>33496</c:v>
                </c:pt>
                <c:pt idx="225">
                  <c:v>33503</c:v>
                </c:pt>
                <c:pt idx="226">
                  <c:v>33510</c:v>
                </c:pt>
                <c:pt idx="227">
                  <c:v>33517</c:v>
                </c:pt>
                <c:pt idx="228">
                  <c:v>33524</c:v>
                </c:pt>
                <c:pt idx="229">
                  <c:v>33531</c:v>
                </c:pt>
                <c:pt idx="230">
                  <c:v>33538</c:v>
                </c:pt>
                <c:pt idx="231">
                  <c:v>33545</c:v>
                </c:pt>
                <c:pt idx="232">
                  <c:v>33552</c:v>
                </c:pt>
                <c:pt idx="233">
                  <c:v>33559</c:v>
                </c:pt>
                <c:pt idx="234">
                  <c:v>33566</c:v>
                </c:pt>
                <c:pt idx="235">
                  <c:v>33573</c:v>
                </c:pt>
                <c:pt idx="236">
                  <c:v>33580</c:v>
                </c:pt>
                <c:pt idx="237">
                  <c:v>33587</c:v>
                </c:pt>
                <c:pt idx="238">
                  <c:v>33594</c:v>
                </c:pt>
                <c:pt idx="239">
                  <c:v>33601</c:v>
                </c:pt>
                <c:pt idx="240">
                  <c:v>33608</c:v>
                </c:pt>
                <c:pt idx="241">
                  <c:v>33615</c:v>
                </c:pt>
                <c:pt idx="242">
                  <c:v>33622</c:v>
                </c:pt>
                <c:pt idx="243">
                  <c:v>33629</c:v>
                </c:pt>
                <c:pt idx="244">
                  <c:v>33636</c:v>
                </c:pt>
                <c:pt idx="245">
                  <c:v>33643</c:v>
                </c:pt>
                <c:pt idx="246">
                  <c:v>33650</c:v>
                </c:pt>
                <c:pt idx="247">
                  <c:v>33657</c:v>
                </c:pt>
                <c:pt idx="248">
                  <c:v>33664</c:v>
                </c:pt>
                <c:pt idx="249">
                  <c:v>33671</c:v>
                </c:pt>
                <c:pt idx="250">
                  <c:v>33678</c:v>
                </c:pt>
                <c:pt idx="251">
                  <c:v>33685</c:v>
                </c:pt>
                <c:pt idx="252">
                  <c:v>33692</c:v>
                </c:pt>
                <c:pt idx="253">
                  <c:v>33699</c:v>
                </c:pt>
                <c:pt idx="254">
                  <c:v>33706</c:v>
                </c:pt>
                <c:pt idx="255">
                  <c:v>33713</c:v>
                </c:pt>
                <c:pt idx="256">
                  <c:v>33720</c:v>
                </c:pt>
                <c:pt idx="257">
                  <c:v>33727</c:v>
                </c:pt>
                <c:pt idx="258">
                  <c:v>33734</c:v>
                </c:pt>
                <c:pt idx="259">
                  <c:v>33741</c:v>
                </c:pt>
                <c:pt idx="260">
                  <c:v>33748</c:v>
                </c:pt>
                <c:pt idx="261">
                  <c:v>33755</c:v>
                </c:pt>
                <c:pt idx="262">
                  <c:v>33762</c:v>
                </c:pt>
                <c:pt idx="263">
                  <c:v>33769</c:v>
                </c:pt>
                <c:pt idx="264">
                  <c:v>33776</c:v>
                </c:pt>
                <c:pt idx="265">
                  <c:v>33783</c:v>
                </c:pt>
                <c:pt idx="266">
                  <c:v>33790</c:v>
                </c:pt>
                <c:pt idx="267">
                  <c:v>33797</c:v>
                </c:pt>
                <c:pt idx="268">
                  <c:v>33804</c:v>
                </c:pt>
                <c:pt idx="269">
                  <c:v>33811</c:v>
                </c:pt>
                <c:pt idx="270">
                  <c:v>33818</c:v>
                </c:pt>
                <c:pt idx="271">
                  <c:v>33825</c:v>
                </c:pt>
                <c:pt idx="272">
                  <c:v>33832</c:v>
                </c:pt>
                <c:pt idx="273">
                  <c:v>33839</c:v>
                </c:pt>
                <c:pt idx="274">
                  <c:v>33846</c:v>
                </c:pt>
                <c:pt idx="275">
                  <c:v>33853</c:v>
                </c:pt>
                <c:pt idx="276">
                  <c:v>33860</c:v>
                </c:pt>
                <c:pt idx="277">
                  <c:v>33867</c:v>
                </c:pt>
                <c:pt idx="278">
                  <c:v>33874</c:v>
                </c:pt>
                <c:pt idx="279">
                  <c:v>33881</c:v>
                </c:pt>
                <c:pt idx="280">
                  <c:v>33888</c:v>
                </c:pt>
                <c:pt idx="281">
                  <c:v>33895</c:v>
                </c:pt>
                <c:pt idx="282">
                  <c:v>33902</c:v>
                </c:pt>
                <c:pt idx="283">
                  <c:v>33909</c:v>
                </c:pt>
                <c:pt idx="284">
                  <c:v>33916</c:v>
                </c:pt>
                <c:pt idx="285">
                  <c:v>33923</c:v>
                </c:pt>
                <c:pt idx="286">
                  <c:v>33930</c:v>
                </c:pt>
                <c:pt idx="287">
                  <c:v>33937</c:v>
                </c:pt>
                <c:pt idx="288">
                  <c:v>33944</c:v>
                </c:pt>
                <c:pt idx="289">
                  <c:v>33951</c:v>
                </c:pt>
                <c:pt idx="290">
                  <c:v>33958</c:v>
                </c:pt>
                <c:pt idx="291">
                  <c:v>33965</c:v>
                </c:pt>
                <c:pt idx="292">
                  <c:v>33972</c:v>
                </c:pt>
                <c:pt idx="293">
                  <c:v>33979</c:v>
                </c:pt>
                <c:pt idx="294">
                  <c:v>33986</c:v>
                </c:pt>
                <c:pt idx="295">
                  <c:v>33993</c:v>
                </c:pt>
                <c:pt idx="296">
                  <c:v>34000</c:v>
                </c:pt>
                <c:pt idx="297">
                  <c:v>34007</c:v>
                </c:pt>
                <c:pt idx="298">
                  <c:v>34014</c:v>
                </c:pt>
                <c:pt idx="299">
                  <c:v>34021</c:v>
                </c:pt>
                <c:pt idx="300">
                  <c:v>34028</c:v>
                </c:pt>
                <c:pt idx="301">
                  <c:v>34035</c:v>
                </c:pt>
                <c:pt idx="302">
                  <c:v>34042</c:v>
                </c:pt>
                <c:pt idx="303">
                  <c:v>34049</c:v>
                </c:pt>
                <c:pt idx="304">
                  <c:v>34056</c:v>
                </c:pt>
                <c:pt idx="305">
                  <c:v>34063</c:v>
                </c:pt>
                <c:pt idx="306">
                  <c:v>34070</c:v>
                </c:pt>
                <c:pt idx="307">
                  <c:v>34077</c:v>
                </c:pt>
                <c:pt idx="308">
                  <c:v>34084</c:v>
                </c:pt>
                <c:pt idx="309">
                  <c:v>34091</c:v>
                </c:pt>
                <c:pt idx="310">
                  <c:v>34098</c:v>
                </c:pt>
                <c:pt idx="311">
                  <c:v>34105</c:v>
                </c:pt>
                <c:pt idx="312">
                  <c:v>34112</c:v>
                </c:pt>
                <c:pt idx="313">
                  <c:v>34119</c:v>
                </c:pt>
                <c:pt idx="314">
                  <c:v>34126</c:v>
                </c:pt>
                <c:pt idx="315">
                  <c:v>34133</c:v>
                </c:pt>
                <c:pt idx="316">
                  <c:v>34140</c:v>
                </c:pt>
                <c:pt idx="317">
                  <c:v>34147</c:v>
                </c:pt>
                <c:pt idx="318">
                  <c:v>34154</c:v>
                </c:pt>
                <c:pt idx="319">
                  <c:v>34161</c:v>
                </c:pt>
                <c:pt idx="320">
                  <c:v>34168</c:v>
                </c:pt>
                <c:pt idx="321">
                  <c:v>34175</c:v>
                </c:pt>
                <c:pt idx="322">
                  <c:v>34182</c:v>
                </c:pt>
                <c:pt idx="323">
                  <c:v>34189</c:v>
                </c:pt>
                <c:pt idx="324">
                  <c:v>34196</c:v>
                </c:pt>
                <c:pt idx="325">
                  <c:v>34203</c:v>
                </c:pt>
                <c:pt idx="326">
                  <c:v>34210</c:v>
                </c:pt>
                <c:pt idx="327">
                  <c:v>34217</c:v>
                </c:pt>
                <c:pt idx="328">
                  <c:v>34224</c:v>
                </c:pt>
                <c:pt idx="329">
                  <c:v>34231</c:v>
                </c:pt>
                <c:pt idx="330">
                  <c:v>34238</c:v>
                </c:pt>
                <c:pt idx="331">
                  <c:v>34245</c:v>
                </c:pt>
                <c:pt idx="332">
                  <c:v>34252</c:v>
                </c:pt>
                <c:pt idx="333">
                  <c:v>34259</c:v>
                </c:pt>
                <c:pt idx="334">
                  <c:v>34266</c:v>
                </c:pt>
                <c:pt idx="335">
                  <c:v>34273</c:v>
                </c:pt>
                <c:pt idx="336">
                  <c:v>34280</c:v>
                </c:pt>
                <c:pt idx="337">
                  <c:v>34287</c:v>
                </c:pt>
                <c:pt idx="338">
                  <c:v>34294</c:v>
                </c:pt>
                <c:pt idx="339">
                  <c:v>34301</c:v>
                </c:pt>
                <c:pt idx="340">
                  <c:v>34308</c:v>
                </c:pt>
                <c:pt idx="341">
                  <c:v>34315</c:v>
                </c:pt>
                <c:pt idx="342">
                  <c:v>34322</c:v>
                </c:pt>
                <c:pt idx="343">
                  <c:v>34329</c:v>
                </c:pt>
                <c:pt idx="344">
                  <c:v>34336</c:v>
                </c:pt>
                <c:pt idx="345">
                  <c:v>34343</c:v>
                </c:pt>
                <c:pt idx="346">
                  <c:v>34350</c:v>
                </c:pt>
                <c:pt idx="347">
                  <c:v>34357</c:v>
                </c:pt>
                <c:pt idx="348">
                  <c:v>34364</c:v>
                </c:pt>
                <c:pt idx="349">
                  <c:v>34371</c:v>
                </c:pt>
                <c:pt idx="350">
                  <c:v>34378</c:v>
                </c:pt>
                <c:pt idx="351">
                  <c:v>34385</c:v>
                </c:pt>
                <c:pt idx="352">
                  <c:v>34392</c:v>
                </c:pt>
                <c:pt idx="353">
                  <c:v>34399</c:v>
                </c:pt>
                <c:pt idx="354">
                  <c:v>34406</c:v>
                </c:pt>
                <c:pt idx="355">
                  <c:v>34413</c:v>
                </c:pt>
                <c:pt idx="356">
                  <c:v>34420</c:v>
                </c:pt>
                <c:pt idx="357">
                  <c:v>34427</c:v>
                </c:pt>
                <c:pt idx="358">
                  <c:v>34434</c:v>
                </c:pt>
                <c:pt idx="359">
                  <c:v>34441</c:v>
                </c:pt>
                <c:pt idx="360">
                  <c:v>34448</c:v>
                </c:pt>
                <c:pt idx="361">
                  <c:v>34455</c:v>
                </c:pt>
                <c:pt idx="362">
                  <c:v>34462</c:v>
                </c:pt>
                <c:pt idx="363">
                  <c:v>34469</c:v>
                </c:pt>
                <c:pt idx="364">
                  <c:v>34476</c:v>
                </c:pt>
                <c:pt idx="365">
                  <c:v>34483</c:v>
                </c:pt>
                <c:pt idx="366">
                  <c:v>34490</c:v>
                </c:pt>
                <c:pt idx="367">
                  <c:v>34497</c:v>
                </c:pt>
                <c:pt idx="368">
                  <c:v>34504</c:v>
                </c:pt>
                <c:pt idx="369">
                  <c:v>34511</c:v>
                </c:pt>
                <c:pt idx="370">
                  <c:v>34518</c:v>
                </c:pt>
                <c:pt idx="371">
                  <c:v>34525</c:v>
                </c:pt>
                <c:pt idx="372">
                  <c:v>34532</c:v>
                </c:pt>
                <c:pt idx="373">
                  <c:v>34539</c:v>
                </c:pt>
                <c:pt idx="374">
                  <c:v>34546</c:v>
                </c:pt>
                <c:pt idx="375">
                  <c:v>34553</c:v>
                </c:pt>
                <c:pt idx="376">
                  <c:v>34560</c:v>
                </c:pt>
                <c:pt idx="377">
                  <c:v>34567</c:v>
                </c:pt>
                <c:pt idx="378">
                  <c:v>34574</c:v>
                </c:pt>
                <c:pt idx="379">
                  <c:v>34581</c:v>
                </c:pt>
                <c:pt idx="380">
                  <c:v>34588</c:v>
                </c:pt>
                <c:pt idx="381">
                  <c:v>34595</c:v>
                </c:pt>
                <c:pt idx="382">
                  <c:v>34602</c:v>
                </c:pt>
                <c:pt idx="383">
                  <c:v>34609</c:v>
                </c:pt>
                <c:pt idx="384">
                  <c:v>34616</c:v>
                </c:pt>
                <c:pt idx="385">
                  <c:v>34623</c:v>
                </c:pt>
                <c:pt idx="386">
                  <c:v>34630</c:v>
                </c:pt>
                <c:pt idx="387">
                  <c:v>34637</c:v>
                </c:pt>
                <c:pt idx="388">
                  <c:v>34644</c:v>
                </c:pt>
                <c:pt idx="389">
                  <c:v>34651</c:v>
                </c:pt>
                <c:pt idx="390">
                  <c:v>34658</c:v>
                </c:pt>
                <c:pt idx="391">
                  <c:v>34665</c:v>
                </c:pt>
                <c:pt idx="392">
                  <c:v>34672</c:v>
                </c:pt>
                <c:pt idx="393">
                  <c:v>34679</c:v>
                </c:pt>
                <c:pt idx="394">
                  <c:v>34686</c:v>
                </c:pt>
                <c:pt idx="395">
                  <c:v>34693</c:v>
                </c:pt>
                <c:pt idx="396">
                  <c:v>34700</c:v>
                </c:pt>
                <c:pt idx="397">
                  <c:v>34707</c:v>
                </c:pt>
                <c:pt idx="398">
                  <c:v>34714</c:v>
                </c:pt>
                <c:pt idx="399">
                  <c:v>34721</c:v>
                </c:pt>
                <c:pt idx="400">
                  <c:v>34728</c:v>
                </c:pt>
                <c:pt idx="401">
                  <c:v>34735</c:v>
                </c:pt>
                <c:pt idx="402">
                  <c:v>34742</c:v>
                </c:pt>
                <c:pt idx="403">
                  <c:v>34749</c:v>
                </c:pt>
                <c:pt idx="404">
                  <c:v>34756</c:v>
                </c:pt>
                <c:pt idx="405">
                  <c:v>34763</c:v>
                </c:pt>
                <c:pt idx="406">
                  <c:v>34770</c:v>
                </c:pt>
                <c:pt idx="407">
                  <c:v>34777</c:v>
                </c:pt>
                <c:pt idx="408">
                  <c:v>34784</c:v>
                </c:pt>
                <c:pt idx="409">
                  <c:v>34791</c:v>
                </c:pt>
                <c:pt idx="410">
                  <c:v>34798</c:v>
                </c:pt>
                <c:pt idx="411">
                  <c:v>34805</c:v>
                </c:pt>
                <c:pt idx="412">
                  <c:v>34812</c:v>
                </c:pt>
                <c:pt idx="413">
                  <c:v>34819</c:v>
                </c:pt>
                <c:pt idx="414">
                  <c:v>34826</c:v>
                </c:pt>
                <c:pt idx="415">
                  <c:v>34833</c:v>
                </c:pt>
                <c:pt idx="416">
                  <c:v>34840</c:v>
                </c:pt>
                <c:pt idx="417">
                  <c:v>34847</c:v>
                </c:pt>
                <c:pt idx="418">
                  <c:v>34854</c:v>
                </c:pt>
                <c:pt idx="419">
                  <c:v>34861</c:v>
                </c:pt>
                <c:pt idx="420">
                  <c:v>34868</c:v>
                </c:pt>
                <c:pt idx="421">
                  <c:v>34875</c:v>
                </c:pt>
                <c:pt idx="422">
                  <c:v>34882</c:v>
                </c:pt>
                <c:pt idx="423">
                  <c:v>34889</c:v>
                </c:pt>
                <c:pt idx="424">
                  <c:v>34896</c:v>
                </c:pt>
                <c:pt idx="425">
                  <c:v>34903</c:v>
                </c:pt>
                <c:pt idx="426">
                  <c:v>34910</c:v>
                </c:pt>
                <c:pt idx="427">
                  <c:v>34917</c:v>
                </c:pt>
                <c:pt idx="428">
                  <c:v>34924</c:v>
                </c:pt>
                <c:pt idx="429">
                  <c:v>34931</c:v>
                </c:pt>
                <c:pt idx="430">
                  <c:v>34938</c:v>
                </c:pt>
                <c:pt idx="431">
                  <c:v>34945</c:v>
                </c:pt>
                <c:pt idx="432">
                  <c:v>34952</c:v>
                </c:pt>
                <c:pt idx="433">
                  <c:v>34959</c:v>
                </c:pt>
                <c:pt idx="434">
                  <c:v>34966</c:v>
                </c:pt>
                <c:pt idx="435">
                  <c:v>34973</c:v>
                </c:pt>
                <c:pt idx="436">
                  <c:v>34980</c:v>
                </c:pt>
                <c:pt idx="437">
                  <c:v>34987</c:v>
                </c:pt>
                <c:pt idx="438">
                  <c:v>34994</c:v>
                </c:pt>
                <c:pt idx="439">
                  <c:v>35001</c:v>
                </c:pt>
                <c:pt idx="440">
                  <c:v>35008</c:v>
                </c:pt>
                <c:pt idx="441">
                  <c:v>35015</c:v>
                </c:pt>
                <c:pt idx="442">
                  <c:v>35022</c:v>
                </c:pt>
                <c:pt idx="443">
                  <c:v>35029</c:v>
                </c:pt>
                <c:pt idx="444">
                  <c:v>35036</c:v>
                </c:pt>
                <c:pt idx="445">
                  <c:v>35043</c:v>
                </c:pt>
                <c:pt idx="446">
                  <c:v>35050</c:v>
                </c:pt>
                <c:pt idx="447">
                  <c:v>35057</c:v>
                </c:pt>
                <c:pt idx="448">
                  <c:v>35064</c:v>
                </c:pt>
                <c:pt idx="449">
                  <c:v>35071</c:v>
                </c:pt>
                <c:pt idx="450">
                  <c:v>35078</c:v>
                </c:pt>
                <c:pt idx="451">
                  <c:v>35085</c:v>
                </c:pt>
                <c:pt idx="452">
                  <c:v>35092</c:v>
                </c:pt>
                <c:pt idx="453">
                  <c:v>35099</c:v>
                </c:pt>
                <c:pt idx="454">
                  <c:v>35106</c:v>
                </c:pt>
                <c:pt idx="455">
                  <c:v>35113</c:v>
                </c:pt>
                <c:pt idx="456">
                  <c:v>35120</c:v>
                </c:pt>
                <c:pt idx="457">
                  <c:v>35127</c:v>
                </c:pt>
                <c:pt idx="458">
                  <c:v>35134</c:v>
                </c:pt>
                <c:pt idx="459">
                  <c:v>35141</c:v>
                </c:pt>
                <c:pt idx="460">
                  <c:v>35148</c:v>
                </c:pt>
                <c:pt idx="461">
                  <c:v>35155</c:v>
                </c:pt>
                <c:pt idx="462">
                  <c:v>35162</c:v>
                </c:pt>
                <c:pt idx="463">
                  <c:v>35169</c:v>
                </c:pt>
                <c:pt idx="464">
                  <c:v>35176</c:v>
                </c:pt>
                <c:pt idx="465">
                  <c:v>35183</c:v>
                </c:pt>
                <c:pt idx="466">
                  <c:v>35190</c:v>
                </c:pt>
                <c:pt idx="467">
                  <c:v>35197</c:v>
                </c:pt>
                <c:pt idx="468">
                  <c:v>35204</c:v>
                </c:pt>
                <c:pt idx="469">
                  <c:v>35211</c:v>
                </c:pt>
                <c:pt idx="470">
                  <c:v>35218</c:v>
                </c:pt>
                <c:pt idx="471">
                  <c:v>35225</c:v>
                </c:pt>
                <c:pt idx="472">
                  <c:v>35232</c:v>
                </c:pt>
                <c:pt idx="473">
                  <c:v>35239</c:v>
                </c:pt>
                <c:pt idx="474">
                  <c:v>35246</c:v>
                </c:pt>
                <c:pt idx="475">
                  <c:v>35253</c:v>
                </c:pt>
                <c:pt idx="476">
                  <c:v>35260</c:v>
                </c:pt>
                <c:pt idx="477">
                  <c:v>35267</c:v>
                </c:pt>
                <c:pt idx="478">
                  <c:v>35274</c:v>
                </c:pt>
                <c:pt idx="479">
                  <c:v>35281</c:v>
                </c:pt>
                <c:pt idx="480">
                  <c:v>35288</c:v>
                </c:pt>
                <c:pt idx="481">
                  <c:v>35295</c:v>
                </c:pt>
                <c:pt idx="482">
                  <c:v>35302</c:v>
                </c:pt>
                <c:pt idx="483">
                  <c:v>35309</c:v>
                </c:pt>
                <c:pt idx="484">
                  <c:v>35316</c:v>
                </c:pt>
                <c:pt idx="485">
                  <c:v>35323</c:v>
                </c:pt>
                <c:pt idx="486">
                  <c:v>35330</c:v>
                </c:pt>
                <c:pt idx="487">
                  <c:v>35337</c:v>
                </c:pt>
                <c:pt idx="488">
                  <c:v>35344</c:v>
                </c:pt>
                <c:pt idx="489">
                  <c:v>35351</c:v>
                </c:pt>
                <c:pt idx="490">
                  <c:v>35358</c:v>
                </c:pt>
                <c:pt idx="491">
                  <c:v>35365</c:v>
                </c:pt>
                <c:pt idx="492">
                  <c:v>35372</c:v>
                </c:pt>
                <c:pt idx="493">
                  <c:v>35379</c:v>
                </c:pt>
                <c:pt idx="494">
                  <c:v>35386</c:v>
                </c:pt>
                <c:pt idx="495">
                  <c:v>35393</c:v>
                </c:pt>
                <c:pt idx="496">
                  <c:v>35400</c:v>
                </c:pt>
                <c:pt idx="497">
                  <c:v>35407</c:v>
                </c:pt>
                <c:pt idx="498">
                  <c:v>35414</c:v>
                </c:pt>
                <c:pt idx="499">
                  <c:v>35421</c:v>
                </c:pt>
                <c:pt idx="500">
                  <c:v>35428</c:v>
                </c:pt>
                <c:pt idx="501">
                  <c:v>35435</c:v>
                </c:pt>
                <c:pt idx="502">
                  <c:v>35442</c:v>
                </c:pt>
                <c:pt idx="503">
                  <c:v>35449</c:v>
                </c:pt>
                <c:pt idx="504">
                  <c:v>35456</c:v>
                </c:pt>
                <c:pt idx="505">
                  <c:v>35463</c:v>
                </c:pt>
                <c:pt idx="506">
                  <c:v>35470</c:v>
                </c:pt>
                <c:pt idx="507">
                  <c:v>35477</c:v>
                </c:pt>
                <c:pt idx="508">
                  <c:v>35484</c:v>
                </c:pt>
                <c:pt idx="509">
                  <c:v>35491</c:v>
                </c:pt>
                <c:pt idx="510">
                  <c:v>35498</c:v>
                </c:pt>
                <c:pt idx="511">
                  <c:v>35505</c:v>
                </c:pt>
                <c:pt idx="512">
                  <c:v>35512</c:v>
                </c:pt>
                <c:pt idx="513">
                  <c:v>35519</c:v>
                </c:pt>
                <c:pt idx="514">
                  <c:v>35526</c:v>
                </c:pt>
                <c:pt idx="515">
                  <c:v>35533</c:v>
                </c:pt>
                <c:pt idx="516">
                  <c:v>35540</c:v>
                </c:pt>
                <c:pt idx="517">
                  <c:v>35547</c:v>
                </c:pt>
                <c:pt idx="518">
                  <c:v>35554</c:v>
                </c:pt>
                <c:pt idx="519">
                  <c:v>35561</c:v>
                </c:pt>
                <c:pt idx="520">
                  <c:v>35568</c:v>
                </c:pt>
                <c:pt idx="521">
                  <c:v>35575</c:v>
                </c:pt>
                <c:pt idx="522">
                  <c:v>35582</c:v>
                </c:pt>
                <c:pt idx="523">
                  <c:v>35589</c:v>
                </c:pt>
                <c:pt idx="524">
                  <c:v>35596</c:v>
                </c:pt>
                <c:pt idx="525">
                  <c:v>35603</c:v>
                </c:pt>
                <c:pt idx="526">
                  <c:v>35610</c:v>
                </c:pt>
                <c:pt idx="527">
                  <c:v>35617</c:v>
                </c:pt>
                <c:pt idx="528">
                  <c:v>35624</c:v>
                </c:pt>
                <c:pt idx="529">
                  <c:v>35631</c:v>
                </c:pt>
                <c:pt idx="530">
                  <c:v>35638</c:v>
                </c:pt>
                <c:pt idx="531">
                  <c:v>35645</c:v>
                </c:pt>
                <c:pt idx="532">
                  <c:v>35652</c:v>
                </c:pt>
                <c:pt idx="533">
                  <c:v>35659</c:v>
                </c:pt>
                <c:pt idx="534">
                  <c:v>35666</c:v>
                </c:pt>
                <c:pt idx="535">
                  <c:v>35673</c:v>
                </c:pt>
                <c:pt idx="536">
                  <c:v>35680</c:v>
                </c:pt>
                <c:pt idx="537">
                  <c:v>35687</c:v>
                </c:pt>
                <c:pt idx="538">
                  <c:v>35694</c:v>
                </c:pt>
                <c:pt idx="539">
                  <c:v>35701</c:v>
                </c:pt>
                <c:pt idx="540">
                  <c:v>35708</c:v>
                </c:pt>
                <c:pt idx="541">
                  <c:v>35715</c:v>
                </c:pt>
                <c:pt idx="542">
                  <c:v>35722</c:v>
                </c:pt>
                <c:pt idx="543">
                  <c:v>35729</c:v>
                </c:pt>
                <c:pt idx="544">
                  <c:v>35736</c:v>
                </c:pt>
                <c:pt idx="545">
                  <c:v>35743</c:v>
                </c:pt>
                <c:pt idx="546">
                  <c:v>35750</c:v>
                </c:pt>
                <c:pt idx="547">
                  <c:v>35757</c:v>
                </c:pt>
                <c:pt idx="548">
                  <c:v>35764</c:v>
                </c:pt>
                <c:pt idx="549">
                  <c:v>35771</c:v>
                </c:pt>
                <c:pt idx="550">
                  <c:v>35778</c:v>
                </c:pt>
                <c:pt idx="551">
                  <c:v>35785</c:v>
                </c:pt>
                <c:pt idx="552">
                  <c:v>35792</c:v>
                </c:pt>
                <c:pt idx="553">
                  <c:v>35799</c:v>
                </c:pt>
                <c:pt idx="554">
                  <c:v>35806</c:v>
                </c:pt>
                <c:pt idx="555">
                  <c:v>35813</c:v>
                </c:pt>
                <c:pt idx="556">
                  <c:v>35820</c:v>
                </c:pt>
                <c:pt idx="557">
                  <c:v>35827</c:v>
                </c:pt>
                <c:pt idx="558">
                  <c:v>35834</c:v>
                </c:pt>
                <c:pt idx="559">
                  <c:v>35841</c:v>
                </c:pt>
                <c:pt idx="560">
                  <c:v>35848</c:v>
                </c:pt>
                <c:pt idx="561">
                  <c:v>35855</c:v>
                </c:pt>
                <c:pt idx="562">
                  <c:v>35862</c:v>
                </c:pt>
                <c:pt idx="563">
                  <c:v>35869</c:v>
                </c:pt>
                <c:pt idx="564">
                  <c:v>35876</c:v>
                </c:pt>
                <c:pt idx="565">
                  <c:v>35883</c:v>
                </c:pt>
                <c:pt idx="566">
                  <c:v>35890</c:v>
                </c:pt>
                <c:pt idx="567">
                  <c:v>35897</c:v>
                </c:pt>
                <c:pt idx="568">
                  <c:v>35904</c:v>
                </c:pt>
                <c:pt idx="569">
                  <c:v>35911</c:v>
                </c:pt>
                <c:pt idx="570">
                  <c:v>35918</c:v>
                </c:pt>
                <c:pt idx="571">
                  <c:v>35925</c:v>
                </c:pt>
                <c:pt idx="572">
                  <c:v>35932</c:v>
                </c:pt>
                <c:pt idx="573">
                  <c:v>35939</c:v>
                </c:pt>
                <c:pt idx="574">
                  <c:v>35946</c:v>
                </c:pt>
                <c:pt idx="575">
                  <c:v>35953</c:v>
                </c:pt>
                <c:pt idx="576">
                  <c:v>35960</c:v>
                </c:pt>
                <c:pt idx="577">
                  <c:v>35967</c:v>
                </c:pt>
                <c:pt idx="578">
                  <c:v>35974</c:v>
                </c:pt>
                <c:pt idx="579">
                  <c:v>35981</c:v>
                </c:pt>
                <c:pt idx="580">
                  <c:v>35988</c:v>
                </c:pt>
                <c:pt idx="581">
                  <c:v>35995</c:v>
                </c:pt>
                <c:pt idx="582">
                  <c:v>36002</c:v>
                </c:pt>
                <c:pt idx="583">
                  <c:v>36009</c:v>
                </c:pt>
                <c:pt idx="584">
                  <c:v>36016</c:v>
                </c:pt>
                <c:pt idx="585">
                  <c:v>36023</c:v>
                </c:pt>
                <c:pt idx="586">
                  <c:v>36030</c:v>
                </c:pt>
                <c:pt idx="587">
                  <c:v>36037</c:v>
                </c:pt>
                <c:pt idx="588">
                  <c:v>36044</c:v>
                </c:pt>
                <c:pt idx="589">
                  <c:v>36051</c:v>
                </c:pt>
                <c:pt idx="590">
                  <c:v>36058</c:v>
                </c:pt>
                <c:pt idx="591">
                  <c:v>36065</c:v>
                </c:pt>
                <c:pt idx="592">
                  <c:v>36072</c:v>
                </c:pt>
                <c:pt idx="593">
                  <c:v>36079</c:v>
                </c:pt>
                <c:pt idx="594">
                  <c:v>36086</c:v>
                </c:pt>
                <c:pt idx="595">
                  <c:v>36093</c:v>
                </c:pt>
                <c:pt idx="596">
                  <c:v>36100</c:v>
                </c:pt>
                <c:pt idx="597">
                  <c:v>36107</c:v>
                </c:pt>
                <c:pt idx="598">
                  <c:v>36114</c:v>
                </c:pt>
                <c:pt idx="599">
                  <c:v>36121</c:v>
                </c:pt>
                <c:pt idx="600">
                  <c:v>36128</c:v>
                </c:pt>
                <c:pt idx="601">
                  <c:v>36135</c:v>
                </c:pt>
                <c:pt idx="602">
                  <c:v>36142</c:v>
                </c:pt>
                <c:pt idx="603">
                  <c:v>36149</c:v>
                </c:pt>
                <c:pt idx="604">
                  <c:v>36156</c:v>
                </c:pt>
                <c:pt idx="605">
                  <c:v>36163</c:v>
                </c:pt>
                <c:pt idx="606">
                  <c:v>36170</c:v>
                </c:pt>
                <c:pt idx="607">
                  <c:v>36177</c:v>
                </c:pt>
                <c:pt idx="608">
                  <c:v>36184</c:v>
                </c:pt>
                <c:pt idx="609">
                  <c:v>36191</c:v>
                </c:pt>
                <c:pt idx="610">
                  <c:v>36198</c:v>
                </c:pt>
                <c:pt idx="611">
                  <c:v>36205</c:v>
                </c:pt>
                <c:pt idx="612">
                  <c:v>36212</c:v>
                </c:pt>
                <c:pt idx="613">
                  <c:v>36219</c:v>
                </c:pt>
                <c:pt idx="614">
                  <c:v>36226</c:v>
                </c:pt>
                <c:pt idx="615">
                  <c:v>36233</c:v>
                </c:pt>
                <c:pt idx="616">
                  <c:v>36240</c:v>
                </c:pt>
                <c:pt idx="617">
                  <c:v>36247</c:v>
                </c:pt>
                <c:pt idx="618">
                  <c:v>36254</c:v>
                </c:pt>
                <c:pt idx="619">
                  <c:v>36261</c:v>
                </c:pt>
                <c:pt idx="620">
                  <c:v>36268</c:v>
                </c:pt>
                <c:pt idx="621">
                  <c:v>36275</c:v>
                </c:pt>
                <c:pt idx="622">
                  <c:v>36282</c:v>
                </c:pt>
                <c:pt idx="623">
                  <c:v>36289</c:v>
                </c:pt>
                <c:pt idx="624">
                  <c:v>36296</c:v>
                </c:pt>
                <c:pt idx="625">
                  <c:v>36303</c:v>
                </c:pt>
                <c:pt idx="626">
                  <c:v>36310</c:v>
                </c:pt>
                <c:pt idx="627">
                  <c:v>36317</c:v>
                </c:pt>
                <c:pt idx="628">
                  <c:v>36324</c:v>
                </c:pt>
                <c:pt idx="629">
                  <c:v>36331</c:v>
                </c:pt>
                <c:pt idx="630">
                  <c:v>36338</c:v>
                </c:pt>
                <c:pt idx="631">
                  <c:v>36345</c:v>
                </c:pt>
                <c:pt idx="632">
                  <c:v>36352</c:v>
                </c:pt>
                <c:pt idx="633">
                  <c:v>36359</c:v>
                </c:pt>
                <c:pt idx="634">
                  <c:v>36366</c:v>
                </c:pt>
                <c:pt idx="635">
                  <c:v>36373</c:v>
                </c:pt>
                <c:pt idx="636">
                  <c:v>36380</c:v>
                </c:pt>
                <c:pt idx="637">
                  <c:v>36387</c:v>
                </c:pt>
                <c:pt idx="638">
                  <c:v>36394</c:v>
                </c:pt>
                <c:pt idx="639">
                  <c:v>36401</c:v>
                </c:pt>
                <c:pt idx="640">
                  <c:v>36408</c:v>
                </c:pt>
                <c:pt idx="641">
                  <c:v>36415</c:v>
                </c:pt>
                <c:pt idx="642">
                  <c:v>36422</c:v>
                </c:pt>
                <c:pt idx="643">
                  <c:v>36429</c:v>
                </c:pt>
                <c:pt idx="644">
                  <c:v>36436</c:v>
                </c:pt>
                <c:pt idx="645">
                  <c:v>36443</c:v>
                </c:pt>
                <c:pt idx="646">
                  <c:v>36450</c:v>
                </c:pt>
                <c:pt idx="647">
                  <c:v>36457</c:v>
                </c:pt>
                <c:pt idx="648">
                  <c:v>36464</c:v>
                </c:pt>
                <c:pt idx="649">
                  <c:v>36471</c:v>
                </c:pt>
                <c:pt idx="650">
                  <c:v>36478</c:v>
                </c:pt>
                <c:pt idx="651">
                  <c:v>36485</c:v>
                </c:pt>
                <c:pt idx="652">
                  <c:v>36492</c:v>
                </c:pt>
                <c:pt idx="653">
                  <c:v>36499</c:v>
                </c:pt>
                <c:pt idx="654">
                  <c:v>36506</c:v>
                </c:pt>
                <c:pt idx="655">
                  <c:v>36513</c:v>
                </c:pt>
                <c:pt idx="656">
                  <c:v>36520</c:v>
                </c:pt>
                <c:pt idx="657">
                  <c:v>36527</c:v>
                </c:pt>
                <c:pt idx="658">
                  <c:v>36534</c:v>
                </c:pt>
                <c:pt idx="659">
                  <c:v>36541</c:v>
                </c:pt>
                <c:pt idx="660">
                  <c:v>36548</c:v>
                </c:pt>
                <c:pt idx="661">
                  <c:v>36555</c:v>
                </c:pt>
                <c:pt idx="662">
                  <c:v>36562</c:v>
                </c:pt>
                <c:pt idx="663">
                  <c:v>36569</c:v>
                </c:pt>
                <c:pt idx="664">
                  <c:v>36576</c:v>
                </c:pt>
                <c:pt idx="665">
                  <c:v>36583</c:v>
                </c:pt>
                <c:pt idx="666">
                  <c:v>36590</c:v>
                </c:pt>
                <c:pt idx="667">
                  <c:v>36597</c:v>
                </c:pt>
                <c:pt idx="668">
                  <c:v>36604</c:v>
                </c:pt>
                <c:pt idx="669">
                  <c:v>36611</c:v>
                </c:pt>
                <c:pt idx="670">
                  <c:v>36618</c:v>
                </c:pt>
                <c:pt idx="671">
                  <c:v>36625</c:v>
                </c:pt>
                <c:pt idx="672">
                  <c:v>36632</c:v>
                </c:pt>
                <c:pt idx="673">
                  <c:v>36639</c:v>
                </c:pt>
                <c:pt idx="674">
                  <c:v>36646</c:v>
                </c:pt>
                <c:pt idx="675">
                  <c:v>36653</c:v>
                </c:pt>
                <c:pt idx="676">
                  <c:v>36660</c:v>
                </c:pt>
                <c:pt idx="677">
                  <c:v>36667</c:v>
                </c:pt>
                <c:pt idx="678">
                  <c:v>36674</c:v>
                </c:pt>
                <c:pt idx="679">
                  <c:v>36681</c:v>
                </c:pt>
                <c:pt idx="680">
                  <c:v>36688</c:v>
                </c:pt>
                <c:pt idx="681">
                  <c:v>36695</c:v>
                </c:pt>
                <c:pt idx="682">
                  <c:v>36702</c:v>
                </c:pt>
                <c:pt idx="683">
                  <c:v>36709</c:v>
                </c:pt>
                <c:pt idx="684">
                  <c:v>36716</c:v>
                </c:pt>
                <c:pt idx="685">
                  <c:v>36723</c:v>
                </c:pt>
                <c:pt idx="686">
                  <c:v>36730</c:v>
                </c:pt>
                <c:pt idx="687">
                  <c:v>36737</c:v>
                </c:pt>
                <c:pt idx="688">
                  <c:v>36744</c:v>
                </c:pt>
                <c:pt idx="689">
                  <c:v>36751</c:v>
                </c:pt>
                <c:pt idx="690">
                  <c:v>36758</c:v>
                </c:pt>
                <c:pt idx="691">
                  <c:v>36765</c:v>
                </c:pt>
                <c:pt idx="692">
                  <c:v>36772</c:v>
                </c:pt>
                <c:pt idx="693">
                  <c:v>36779</c:v>
                </c:pt>
                <c:pt idx="694">
                  <c:v>36786</c:v>
                </c:pt>
                <c:pt idx="695">
                  <c:v>36793</c:v>
                </c:pt>
                <c:pt idx="696">
                  <c:v>36800</c:v>
                </c:pt>
                <c:pt idx="697">
                  <c:v>36807</c:v>
                </c:pt>
                <c:pt idx="698">
                  <c:v>36814</c:v>
                </c:pt>
                <c:pt idx="699">
                  <c:v>36821</c:v>
                </c:pt>
                <c:pt idx="700">
                  <c:v>36828</c:v>
                </c:pt>
                <c:pt idx="701">
                  <c:v>36835</c:v>
                </c:pt>
                <c:pt idx="702">
                  <c:v>36842</c:v>
                </c:pt>
                <c:pt idx="703">
                  <c:v>36849</c:v>
                </c:pt>
                <c:pt idx="704">
                  <c:v>36856</c:v>
                </c:pt>
                <c:pt idx="705">
                  <c:v>36863</c:v>
                </c:pt>
                <c:pt idx="706">
                  <c:v>36870</c:v>
                </c:pt>
                <c:pt idx="707">
                  <c:v>36877</c:v>
                </c:pt>
                <c:pt idx="708">
                  <c:v>36884</c:v>
                </c:pt>
                <c:pt idx="709">
                  <c:v>36891</c:v>
                </c:pt>
                <c:pt idx="710">
                  <c:v>36898</c:v>
                </c:pt>
                <c:pt idx="711">
                  <c:v>36905</c:v>
                </c:pt>
                <c:pt idx="712">
                  <c:v>36912</c:v>
                </c:pt>
                <c:pt idx="713">
                  <c:v>36919</c:v>
                </c:pt>
                <c:pt idx="714">
                  <c:v>36926</c:v>
                </c:pt>
                <c:pt idx="715">
                  <c:v>36933</c:v>
                </c:pt>
                <c:pt idx="716">
                  <c:v>36940</c:v>
                </c:pt>
                <c:pt idx="717">
                  <c:v>36947</c:v>
                </c:pt>
                <c:pt idx="718">
                  <c:v>36954</c:v>
                </c:pt>
                <c:pt idx="719">
                  <c:v>36961</c:v>
                </c:pt>
                <c:pt idx="720">
                  <c:v>36968</c:v>
                </c:pt>
                <c:pt idx="721">
                  <c:v>36975</c:v>
                </c:pt>
                <c:pt idx="722">
                  <c:v>36982</c:v>
                </c:pt>
                <c:pt idx="723">
                  <c:v>36989</c:v>
                </c:pt>
                <c:pt idx="724">
                  <c:v>36996</c:v>
                </c:pt>
                <c:pt idx="725">
                  <c:v>37003</c:v>
                </c:pt>
                <c:pt idx="726">
                  <c:v>37010</c:v>
                </c:pt>
                <c:pt idx="727">
                  <c:v>37017</c:v>
                </c:pt>
                <c:pt idx="728">
                  <c:v>37024</c:v>
                </c:pt>
                <c:pt idx="729">
                  <c:v>37031</c:v>
                </c:pt>
                <c:pt idx="730">
                  <c:v>37038</c:v>
                </c:pt>
                <c:pt idx="731">
                  <c:v>37045</c:v>
                </c:pt>
                <c:pt idx="732">
                  <c:v>37052</c:v>
                </c:pt>
                <c:pt idx="733">
                  <c:v>37059</c:v>
                </c:pt>
                <c:pt idx="734">
                  <c:v>37066</c:v>
                </c:pt>
                <c:pt idx="735">
                  <c:v>37073</c:v>
                </c:pt>
                <c:pt idx="736">
                  <c:v>37080</c:v>
                </c:pt>
                <c:pt idx="737">
                  <c:v>37087</c:v>
                </c:pt>
                <c:pt idx="738">
                  <c:v>37094</c:v>
                </c:pt>
                <c:pt idx="739">
                  <c:v>37101</c:v>
                </c:pt>
                <c:pt idx="740">
                  <c:v>37108</c:v>
                </c:pt>
                <c:pt idx="741">
                  <c:v>37115</c:v>
                </c:pt>
                <c:pt idx="742">
                  <c:v>37122</c:v>
                </c:pt>
                <c:pt idx="743">
                  <c:v>37129</c:v>
                </c:pt>
                <c:pt idx="744">
                  <c:v>37136</c:v>
                </c:pt>
                <c:pt idx="745">
                  <c:v>37143</c:v>
                </c:pt>
                <c:pt idx="746">
                  <c:v>37150</c:v>
                </c:pt>
                <c:pt idx="747">
                  <c:v>37157</c:v>
                </c:pt>
                <c:pt idx="748">
                  <c:v>37164</c:v>
                </c:pt>
                <c:pt idx="749">
                  <c:v>37171</c:v>
                </c:pt>
                <c:pt idx="750">
                  <c:v>37178</c:v>
                </c:pt>
                <c:pt idx="751">
                  <c:v>37185</c:v>
                </c:pt>
                <c:pt idx="752">
                  <c:v>37192</c:v>
                </c:pt>
                <c:pt idx="753">
                  <c:v>37199</c:v>
                </c:pt>
                <c:pt idx="754">
                  <c:v>37206</c:v>
                </c:pt>
                <c:pt idx="755">
                  <c:v>37213</c:v>
                </c:pt>
                <c:pt idx="756">
                  <c:v>37220</c:v>
                </c:pt>
                <c:pt idx="757">
                  <c:v>37227</c:v>
                </c:pt>
                <c:pt idx="758">
                  <c:v>37234</c:v>
                </c:pt>
                <c:pt idx="759">
                  <c:v>37241</c:v>
                </c:pt>
                <c:pt idx="760">
                  <c:v>37248</c:v>
                </c:pt>
                <c:pt idx="761">
                  <c:v>37255</c:v>
                </c:pt>
                <c:pt idx="762">
                  <c:v>37262</c:v>
                </c:pt>
                <c:pt idx="763">
                  <c:v>37269</c:v>
                </c:pt>
                <c:pt idx="764">
                  <c:v>37276</c:v>
                </c:pt>
                <c:pt idx="765">
                  <c:v>37283</c:v>
                </c:pt>
                <c:pt idx="766">
                  <c:v>37290</c:v>
                </c:pt>
                <c:pt idx="767">
                  <c:v>37297</c:v>
                </c:pt>
                <c:pt idx="768">
                  <c:v>37304</c:v>
                </c:pt>
                <c:pt idx="769">
                  <c:v>37311</c:v>
                </c:pt>
                <c:pt idx="770">
                  <c:v>37318</c:v>
                </c:pt>
                <c:pt idx="771">
                  <c:v>37325</c:v>
                </c:pt>
                <c:pt idx="772">
                  <c:v>37332</c:v>
                </c:pt>
                <c:pt idx="773">
                  <c:v>37339</c:v>
                </c:pt>
                <c:pt idx="774">
                  <c:v>37346</c:v>
                </c:pt>
                <c:pt idx="775">
                  <c:v>37353</c:v>
                </c:pt>
                <c:pt idx="776">
                  <c:v>37360</c:v>
                </c:pt>
                <c:pt idx="777">
                  <c:v>37367</c:v>
                </c:pt>
                <c:pt idx="778">
                  <c:v>37374</c:v>
                </c:pt>
                <c:pt idx="779">
                  <c:v>37381</c:v>
                </c:pt>
                <c:pt idx="780">
                  <c:v>37388</c:v>
                </c:pt>
                <c:pt idx="781">
                  <c:v>37395</c:v>
                </c:pt>
                <c:pt idx="782">
                  <c:v>37402</c:v>
                </c:pt>
                <c:pt idx="783">
                  <c:v>37409</c:v>
                </c:pt>
                <c:pt idx="784">
                  <c:v>37416</c:v>
                </c:pt>
                <c:pt idx="785">
                  <c:v>37423</c:v>
                </c:pt>
                <c:pt idx="786">
                  <c:v>37430</c:v>
                </c:pt>
                <c:pt idx="787">
                  <c:v>37437</c:v>
                </c:pt>
                <c:pt idx="788">
                  <c:v>37444</c:v>
                </c:pt>
                <c:pt idx="789">
                  <c:v>37451</c:v>
                </c:pt>
                <c:pt idx="790">
                  <c:v>37458</c:v>
                </c:pt>
                <c:pt idx="791">
                  <c:v>37465</c:v>
                </c:pt>
                <c:pt idx="792">
                  <c:v>37472</c:v>
                </c:pt>
                <c:pt idx="793">
                  <c:v>37479</c:v>
                </c:pt>
                <c:pt idx="794">
                  <c:v>37486</c:v>
                </c:pt>
                <c:pt idx="795">
                  <c:v>37493</c:v>
                </c:pt>
                <c:pt idx="796">
                  <c:v>37500</c:v>
                </c:pt>
                <c:pt idx="797">
                  <c:v>37507</c:v>
                </c:pt>
                <c:pt idx="798">
                  <c:v>37514</c:v>
                </c:pt>
                <c:pt idx="799">
                  <c:v>37521</c:v>
                </c:pt>
                <c:pt idx="800">
                  <c:v>37528</c:v>
                </c:pt>
                <c:pt idx="801">
                  <c:v>37535</c:v>
                </c:pt>
                <c:pt idx="802">
                  <c:v>37542</c:v>
                </c:pt>
                <c:pt idx="803">
                  <c:v>37549</c:v>
                </c:pt>
                <c:pt idx="804">
                  <c:v>37556</c:v>
                </c:pt>
                <c:pt idx="805">
                  <c:v>37563</c:v>
                </c:pt>
                <c:pt idx="806">
                  <c:v>37570</c:v>
                </c:pt>
                <c:pt idx="807">
                  <c:v>37577</c:v>
                </c:pt>
                <c:pt idx="808">
                  <c:v>37584</c:v>
                </c:pt>
                <c:pt idx="809">
                  <c:v>37591</c:v>
                </c:pt>
                <c:pt idx="810">
                  <c:v>37598</c:v>
                </c:pt>
                <c:pt idx="811">
                  <c:v>37605</c:v>
                </c:pt>
                <c:pt idx="812">
                  <c:v>37612</c:v>
                </c:pt>
                <c:pt idx="813">
                  <c:v>37619</c:v>
                </c:pt>
                <c:pt idx="814">
                  <c:v>37626</c:v>
                </c:pt>
                <c:pt idx="815">
                  <c:v>37633</c:v>
                </c:pt>
                <c:pt idx="816">
                  <c:v>37640</c:v>
                </c:pt>
                <c:pt idx="817">
                  <c:v>37647</c:v>
                </c:pt>
                <c:pt idx="818">
                  <c:v>37654</c:v>
                </c:pt>
                <c:pt idx="819">
                  <c:v>37661</c:v>
                </c:pt>
                <c:pt idx="820">
                  <c:v>37668</c:v>
                </c:pt>
                <c:pt idx="821">
                  <c:v>37675</c:v>
                </c:pt>
                <c:pt idx="822">
                  <c:v>37682</c:v>
                </c:pt>
                <c:pt idx="823">
                  <c:v>37689</c:v>
                </c:pt>
                <c:pt idx="824">
                  <c:v>37696</c:v>
                </c:pt>
                <c:pt idx="825">
                  <c:v>37703</c:v>
                </c:pt>
                <c:pt idx="826">
                  <c:v>37710</c:v>
                </c:pt>
                <c:pt idx="827">
                  <c:v>37717</c:v>
                </c:pt>
                <c:pt idx="828">
                  <c:v>37724</c:v>
                </c:pt>
                <c:pt idx="829">
                  <c:v>37731</c:v>
                </c:pt>
                <c:pt idx="830">
                  <c:v>37738</c:v>
                </c:pt>
                <c:pt idx="831">
                  <c:v>37745</c:v>
                </c:pt>
                <c:pt idx="832">
                  <c:v>37752</c:v>
                </c:pt>
                <c:pt idx="833">
                  <c:v>37759</c:v>
                </c:pt>
                <c:pt idx="834">
                  <c:v>37766</c:v>
                </c:pt>
                <c:pt idx="835">
                  <c:v>37773</c:v>
                </c:pt>
                <c:pt idx="836">
                  <c:v>37780</c:v>
                </c:pt>
                <c:pt idx="837">
                  <c:v>37787</c:v>
                </c:pt>
                <c:pt idx="838">
                  <c:v>37794</c:v>
                </c:pt>
                <c:pt idx="839">
                  <c:v>37801</c:v>
                </c:pt>
                <c:pt idx="840">
                  <c:v>37808</c:v>
                </c:pt>
                <c:pt idx="841">
                  <c:v>37815</c:v>
                </c:pt>
                <c:pt idx="842">
                  <c:v>37822</c:v>
                </c:pt>
                <c:pt idx="843">
                  <c:v>37829</c:v>
                </c:pt>
                <c:pt idx="844">
                  <c:v>37836</c:v>
                </c:pt>
                <c:pt idx="845">
                  <c:v>37843</c:v>
                </c:pt>
                <c:pt idx="846">
                  <c:v>37850</c:v>
                </c:pt>
                <c:pt idx="847">
                  <c:v>37857</c:v>
                </c:pt>
                <c:pt idx="848">
                  <c:v>37864</c:v>
                </c:pt>
                <c:pt idx="849">
                  <c:v>37871</c:v>
                </c:pt>
                <c:pt idx="850">
                  <c:v>37878</c:v>
                </c:pt>
                <c:pt idx="851">
                  <c:v>37885</c:v>
                </c:pt>
                <c:pt idx="852">
                  <c:v>37892</c:v>
                </c:pt>
                <c:pt idx="853">
                  <c:v>37899</c:v>
                </c:pt>
                <c:pt idx="854">
                  <c:v>37906</c:v>
                </c:pt>
                <c:pt idx="855">
                  <c:v>37913</c:v>
                </c:pt>
                <c:pt idx="856">
                  <c:v>37920</c:v>
                </c:pt>
                <c:pt idx="857">
                  <c:v>37927</c:v>
                </c:pt>
                <c:pt idx="858">
                  <c:v>37934</c:v>
                </c:pt>
                <c:pt idx="859">
                  <c:v>37941</c:v>
                </c:pt>
                <c:pt idx="860">
                  <c:v>37948</c:v>
                </c:pt>
                <c:pt idx="861">
                  <c:v>37955</c:v>
                </c:pt>
                <c:pt idx="862">
                  <c:v>37962</c:v>
                </c:pt>
                <c:pt idx="863">
                  <c:v>37969</c:v>
                </c:pt>
                <c:pt idx="864">
                  <c:v>37976</c:v>
                </c:pt>
                <c:pt idx="865">
                  <c:v>37983</c:v>
                </c:pt>
                <c:pt idx="866">
                  <c:v>37990</c:v>
                </c:pt>
                <c:pt idx="867">
                  <c:v>37997</c:v>
                </c:pt>
                <c:pt idx="868">
                  <c:v>38004</c:v>
                </c:pt>
                <c:pt idx="869">
                  <c:v>38011</c:v>
                </c:pt>
                <c:pt idx="870">
                  <c:v>38018</c:v>
                </c:pt>
                <c:pt idx="871">
                  <c:v>38025</c:v>
                </c:pt>
                <c:pt idx="872">
                  <c:v>38032</c:v>
                </c:pt>
                <c:pt idx="873">
                  <c:v>38039</c:v>
                </c:pt>
                <c:pt idx="874">
                  <c:v>38046</c:v>
                </c:pt>
                <c:pt idx="875">
                  <c:v>38053</c:v>
                </c:pt>
                <c:pt idx="876">
                  <c:v>38060</c:v>
                </c:pt>
                <c:pt idx="877">
                  <c:v>38067</c:v>
                </c:pt>
                <c:pt idx="878">
                  <c:v>38074</c:v>
                </c:pt>
                <c:pt idx="879">
                  <c:v>38081</c:v>
                </c:pt>
                <c:pt idx="880">
                  <c:v>38088</c:v>
                </c:pt>
                <c:pt idx="881">
                  <c:v>38095</c:v>
                </c:pt>
                <c:pt idx="882">
                  <c:v>38102</c:v>
                </c:pt>
                <c:pt idx="883">
                  <c:v>38109</c:v>
                </c:pt>
                <c:pt idx="884">
                  <c:v>38116</c:v>
                </c:pt>
                <c:pt idx="885">
                  <c:v>38123</c:v>
                </c:pt>
                <c:pt idx="886">
                  <c:v>38130</c:v>
                </c:pt>
                <c:pt idx="887">
                  <c:v>38137</c:v>
                </c:pt>
                <c:pt idx="888">
                  <c:v>38144</c:v>
                </c:pt>
                <c:pt idx="889">
                  <c:v>38151</c:v>
                </c:pt>
                <c:pt idx="890">
                  <c:v>38158</c:v>
                </c:pt>
                <c:pt idx="891">
                  <c:v>38165</c:v>
                </c:pt>
                <c:pt idx="892">
                  <c:v>38172</c:v>
                </c:pt>
                <c:pt idx="893">
                  <c:v>38179</c:v>
                </c:pt>
                <c:pt idx="894">
                  <c:v>38186</c:v>
                </c:pt>
                <c:pt idx="895">
                  <c:v>38193</c:v>
                </c:pt>
                <c:pt idx="896">
                  <c:v>38200</c:v>
                </c:pt>
                <c:pt idx="897">
                  <c:v>38207</c:v>
                </c:pt>
                <c:pt idx="898">
                  <c:v>38214</c:v>
                </c:pt>
                <c:pt idx="899">
                  <c:v>38221</c:v>
                </c:pt>
                <c:pt idx="900">
                  <c:v>38228</c:v>
                </c:pt>
                <c:pt idx="901">
                  <c:v>38235</c:v>
                </c:pt>
                <c:pt idx="902">
                  <c:v>38242</c:v>
                </c:pt>
                <c:pt idx="903">
                  <c:v>38249</c:v>
                </c:pt>
                <c:pt idx="904">
                  <c:v>38256</c:v>
                </c:pt>
                <c:pt idx="905">
                  <c:v>38263</c:v>
                </c:pt>
                <c:pt idx="906">
                  <c:v>38270</c:v>
                </c:pt>
                <c:pt idx="907">
                  <c:v>38277</c:v>
                </c:pt>
                <c:pt idx="908">
                  <c:v>38284</c:v>
                </c:pt>
                <c:pt idx="909">
                  <c:v>38291</c:v>
                </c:pt>
                <c:pt idx="910">
                  <c:v>38298</c:v>
                </c:pt>
                <c:pt idx="911">
                  <c:v>38305</c:v>
                </c:pt>
                <c:pt idx="912">
                  <c:v>38312</c:v>
                </c:pt>
                <c:pt idx="913">
                  <c:v>38319</c:v>
                </c:pt>
                <c:pt idx="914">
                  <c:v>38326</c:v>
                </c:pt>
                <c:pt idx="915">
                  <c:v>38333</c:v>
                </c:pt>
                <c:pt idx="916">
                  <c:v>38340</c:v>
                </c:pt>
                <c:pt idx="917">
                  <c:v>38347</c:v>
                </c:pt>
                <c:pt idx="918">
                  <c:v>38354</c:v>
                </c:pt>
                <c:pt idx="919">
                  <c:v>38361</c:v>
                </c:pt>
                <c:pt idx="920">
                  <c:v>38368</c:v>
                </c:pt>
                <c:pt idx="921">
                  <c:v>38375</c:v>
                </c:pt>
                <c:pt idx="922">
                  <c:v>38382</c:v>
                </c:pt>
                <c:pt idx="923">
                  <c:v>38389</c:v>
                </c:pt>
                <c:pt idx="924">
                  <c:v>38396</c:v>
                </c:pt>
                <c:pt idx="925">
                  <c:v>38403</c:v>
                </c:pt>
                <c:pt idx="926">
                  <c:v>38410</c:v>
                </c:pt>
                <c:pt idx="927">
                  <c:v>38417</c:v>
                </c:pt>
                <c:pt idx="928">
                  <c:v>38424</c:v>
                </c:pt>
                <c:pt idx="929">
                  <c:v>38431</c:v>
                </c:pt>
                <c:pt idx="930">
                  <c:v>38438</c:v>
                </c:pt>
                <c:pt idx="931">
                  <c:v>38445</c:v>
                </c:pt>
                <c:pt idx="932">
                  <c:v>38452</c:v>
                </c:pt>
                <c:pt idx="933">
                  <c:v>38459</c:v>
                </c:pt>
                <c:pt idx="934">
                  <c:v>38466</c:v>
                </c:pt>
                <c:pt idx="935">
                  <c:v>38473</c:v>
                </c:pt>
                <c:pt idx="936">
                  <c:v>38480</c:v>
                </c:pt>
                <c:pt idx="937">
                  <c:v>38487</c:v>
                </c:pt>
                <c:pt idx="938">
                  <c:v>38494</c:v>
                </c:pt>
                <c:pt idx="939">
                  <c:v>38501</c:v>
                </c:pt>
                <c:pt idx="940">
                  <c:v>38508</c:v>
                </c:pt>
                <c:pt idx="941">
                  <c:v>38515</c:v>
                </c:pt>
                <c:pt idx="942">
                  <c:v>38522</c:v>
                </c:pt>
                <c:pt idx="943">
                  <c:v>38529</c:v>
                </c:pt>
                <c:pt idx="944">
                  <c:v>38536</c:v>
                </c:pt>
                <c:pt idx="945">
                  <c:v>38543</c:v>
                </c:pt>
                <c:pt idx="946">
                  <c:v>38550</c:v>
                </c:pt>
                <c:pt idx="947">
                  <c:v>38557</c:v>
                </c:pt>
                <c:pt idx="948">
                  <c:v>38564</c:v>
                </c:pt>
                <c:pt idx="949">
                  <c:v>38571</c:v>
                </c:pt>
                <c:pt idx="950">
                  <c:v>38578</c:v>
                </c:pt>
                <c:pt idx="951">
                  <c:v>38585</c:v>
                </c:pt>
                <c:pt idx="952">
                  <c:v>38592</c:v>
                </c:pt>
                <c:pt idx="953">
                  <c:v>38599</c:v>
                </c:pt>
                <c:pt idx="954">
                  <c:v>38606</c:v>
                </c:pt>
                <c:pt idx="955">
                  <c:v>38613</c:v>
                </c:pt>
                <c:pt idx="956">
                  <c:v>38620</c:v>
                </c:pt>
                <c:pt idx="957">
                  <c:v>38627</c:v>
                </c:pt>
                <c:pt idx="958">
                  <c:v>38634</c:v>
                </c:pt>
                <c:pt idx="959">
                  <c:v>38641</c:v>
                </c:pt>
                <c:pt idx="960">
                  <c:v>38648</c:v>
                </c:pt>
                <c:pt idx="961">
                  <c:v>38655</c:v>
                </c:pt>
                <c:pt idx="962">
                  <c:v>38662</c:v>
                </c:pt>
                <c:pt idx="963">
                  <c:v>38669</c:v>
                </c:pt>
                <c:pt idx="964">
                  <c:v>38676</c:v>
                </c:pt>
                <c:pt idx="965">
                  <c:v>38683</c:v>
                </c:pt>
                <c:pt idx="966">
                  <c:v>38690</c:v>
                </c:pt>
                <c:pt idx="967">
                  <c:v>38697</c:v>
                </c:pt>
                <c:pt idx="968">
                  <c:v>38704</c:v>
                </c:pt>
                <c:pt idx="969">
                  <c:v>38711</c:v>
                </c:pt>
                <c:pt idx="970">
                  <c:v>38718</c:v>
                </c:pt>
                <c:pt idx="971">
                  <c:v>38725</c:v>
                </c:pt>
                <c:pt idx="972">
                  <c:v>38732</c:v>
                </c:pt>
                <c:pt idx="973">
                  <c:v>38739</c:v>
                </c:pt>
                <c:pt idx="974">
                  <c:v>38746</c:v>
                </c:pt>
                <c:pt idx="975">
                  <c:v>38753</c:v>
                </c:pt>
                <c:pt idx="976">
                  <c:v>38760</c:v>
                </c:pt>
                <c:pt idx="977">
                  <c:v>38767</c:v>
                </c:pt>
                <c:pt idx="978">
                  <c:v>38774</c:v>
                </c:pt>
                <c:pt idx="979">
                  <c:v>38781</c:v>
                </c:pt>
                <c:pt idx="980">
                  <c:v>38788</c:v>
                </c:pt>
                <c:pt idx="981">
                  <c:v>38795</c:v>
                </c:pt>
                <c:pt idx="982">
                  <c:v>38802</c:v>
                </c:pt>
                <c:pt idx="983">
                  <c:v>38809</c:v>
                </c:pt>
                <c:pt idx="984">
                  <c:v>38816</c:v>
                </c:pt>
                <c:pt idx="985">
                  <c:v>38823</c:v>
                </c:pt>
                <c:pt idx="986">
                  <c:v>38830</c:v>
                </c:pt>
                <c:pt idx="987">
                  <c:v>38837</c:v>
                </c:pt>
                <c:pt idx="988">
                  <c:v>38844</c:v>
                </c:pt>
                <c:pt idx="989">
                  <c:v>38851</c:v>
                </c:pt>
                <c:pt idx="990">
                  <c:v>38858</c:v>
                </c:pt>
                <c:pt idx="991">
                  <c:v>38865</c:v>
                </c:pt>
                <c:pt idx="992">
                  <c:v>38872</c:v>
                </c:pt>
                <c:pt idx="993">
                  <c:v>38879</c:v>
                </c:pt>
                <c:pt idx="994">
                  <c:v>38886</c:v>
                </c:pt>
                <c:pt idx="995">
                  <c:v>38893</c:v>
                </c:pt>
                <c:pt idx="996">
                  <c:v>38900</c:v>
                </c:pt>
                <c:pt idx="997">
                  <c:v>38907</c:v>
                </c:pt>
                <c:pt idx="998">
                  <c:v>38914</c:v>
                </c:pt>
                <c:pt idx="999">
                  <c:v>38921</c:v>
                </c:pt>
                <c:pt idx="1000">
                  <c:v>38928</c:v>
                </c:pt>
                <c:pt idx="1001">
                  <c:v>38935</c:v>
                </c:pt>
                <c:pt idx="1002">
                  <c:v>38942</c:v>
                </c:pt>
                <c:pt idx="1003">
                  <c:v>38949</c:v>
                </c:pt>
                <c:pt idx="1004">
                  <c:v>38956</c:v>
                </c:pt>
                <c:pt idx="1005">
                  <c:v>38963</c:v>
                </c:pt>
                <c:pt idx="1006">
                  <c:v>38970</c:v>
                </c:pt>
                <c:pt idx="1007">
                  <c:v>38977</c:v>
                </c:pt>
                <c:pt idx="1008">
                  <c:v>38984</c:v>
                </c:pt>
                <c:pt idx="1009">
                  <c:v>38991</c:v>
                </c:pt>
                <c:pt idx="1010">
                  <c:v>38998</c:v>
                </c:pt>
                <c:pt idx="1011">
                  <c:v>39005</c:v>
                </c:pt>
                <c:pt idx="1012">
                  <c:v>39012</c:v>
                </c:pt>
                <c:pt idx="1013">
                  <c:v>39019</c:v>
                </c:pt>
                <c:pt idx="1014">
                  <c:v>39026</c:v>
                </c:pt>
                <c:pt idx="1015">
                  <c:v>39033</c:v>
                </c:pt>
                <c:pt idx="1016">
                  <c:v>39040</c:v>
                </c:pt>
                <c:pt idx="1017">
                  <c:v>39047</c:v>
                </c:pt>
                <c:pt idx="1018">
                  <c:v>39054</c:v>
                </c:pt>
                <c:pt idx="1019">
                  <c:v>39061</c:v>
                </c:pt>
                <c:pt idx="1020">
                  <c:v>39068</c:v>
                </c:pt>
                <c:pt idx="1021">
                  <c:v>39075</c:v>
                </c:pt>
                <c:pt idx="1022">
                  <c:v>39082</c:v>
                </c:pt>
                <c:pt idx="1023">
                  <c:v>39089</c:v>
                </c:pt>
                <c:pt idx="1024">
                  <c:v>39096</c:v>
                </c:pt>
                <c:pt idx="1025">
                  <c:v>39103</c:v>
                </c:pt>
                <c:pt idx="1026">
                  <c:v>39110</c:v>
                </c:pt>
                <c:pt idx="1027">
                  <c:v>39117</c:v>
                </c:pt>
                <c:pt idx="1028">
                  <c:v>39124</c:v>
                </c:pt>
                <c:pt idx="1029">
                  <c:v>39131</c:v>
                </c:pt>
                <c:pt idx="1030">
                  <c:v>39138</c:v>
                </c:pt>
                <c:pt idx="1031">
                  <c:v>39145</c:v>
                </c:pt>
                <c:pt idx="1032">
                  <c:v>39152</c:v>
                </c:pt>
                <c:pt idx="1033">
                  <c:v>39159</c:v>
                </c:pt>
                <c:pt idx="1034">
                  <c:v>39166</c:v>
                </c:pt>
                <c:pt idx="1035">
                  <c:v>39173</c:v>
                </c:pt>
                <c:pt idx="1036">
                  <c:v>39180</c:v>
                </c:pt>
                <c:pt idx="1037">
                  <c:v>39187</c:v>
                </c:pt>
                <c:pt idx="1038">
                  <c:v>39194</c:v>
                </c:pt>
                <c:pt idx="1039">
                  <c:v>39201</c:v>
                </c:pt>
                <c:pt idx="1040">
                  <c:v>39208</c:v>
                </c:pt>
                <c:pt idx="1041">
                  <c:v>39215</c:v>
                </c:pt>
                <c:pt idx="1042">
                  <c:v>39222</c:v>
                </c:pt>
                <c:pt idx="1043">
                  <c:v>39229</c:v>
                </c:pt>
                <c:pt idx="1044">
                  <c:v>39236</c:v>
                </c:pt>
                <c:pt idx="1045">
                  <c:v>39243</c:v>
                </c:pt>
                <c:pt idx="1046">
                  <c:v>39250</c:v>
                </c:pt>
                <c:pt idx="1047">
                  <c:v>39257</c:v>
                </c:pt>
                <c:pt idx="1048">
                  <c:v>39264</c:v>
                </c:pt>
                <c:pt idx="1049">
                  <c:v>39271</c:v>
                </c:pt>
                <c:pt idx="1050">
                  <c:v>39278</c:v>
                </c:pt>
                <c:pt idx="1051">
                  <c:v>39285</c:v>
                </c:pt>
                <c:pt idx="1052">
                  <c:v>39292</c:v>
                </c:pt>
                <c:pt idx="1053">
                  <c:v>39299</c:v>
                </c:pt>
                <c:pt idx="1054">
                  <c:v>39306</c:v>
                </c:pt>
                <c:pt idx="1055">
                  <c:v>39313</c:v>
                </c:pt>
                <c:pt idx="1056">
                  <c:v>39320</c:v>
                </c:pt>
                <c:pt idx="1057">
                  <c:v>39327</c:v>
                </c:pt>
                <c:pt idx="1058">
                  <c:v>39334</c:v>
                </c:pt>
                <c:pt idx="1059">
                  <c:v>39341</c:v>
                </c:pt>
                <c:pt idx="1060">
                  <c:v>39348</c:v>
                </c:pt>
                <c:pt idx="1061">
                  <c:v>39355</c:v>
                </c:pt>
                <c:pt idx="1062">
                  <c:v>39362</c:v>
                </c:pt>
                <c:pt idx="1063">
                  <c:v>39369</c:v>
                </c:pt>
                <c:pt idx="1064">
                  <c:v>39376</c:v>
                </c:pt>
                <c:pt idx="1065">
                  <c:v>39383</c:v>
                </c:pt>
                <c:pt idx="1066">
                  <c:v>39390</c:v>
                </c:pt>
                <c:pt idx="1067">
                  <c:v>39397</c:v>
                </c:pt>
                <c:pt idx="1068">
                  <c:v>39404</c:v>
                </c:pt>
                <c:pt idx="1069">
                  <c:v>39411</c:v>
                </c:pt>
                <c:pt idx="1070">
                  <c:v>39418</c:v>
                </c:pt>
                <c:pt idx="1071">
                  <c:v>39425</c:v>
                </c:pt>
                <c:pt idx="1072">
                  <c:v>39432</c:v>
                </c:pt>
                <c:pt idx="1073">
                  <c:v>39439</c:v>
                </c:pt>
                <c:pt idx="1074">
                  <c:v>39446</c:v>
                </c:pt>
                <c:pt idx="1075">
                  <c:v>39453</c:v>
                </c:pt>
                <c:pt idx="1076">
                  <c:v>39460</c:v>
                </c:pt>
                <c:pt idx="1077">
                  <c:v>39467</c:v>
                </c:pt>
                <c:pt idx="1078">
                  <c:v>39474</c:v>
                </c:pt>
                <c:pt idx="1079">
                  <c:v>39481</c:v>
                </c:pt>
                <c:pt idx="1080">
                  <c:v>39488</c:v>
                </c:pt>
                <c:pt idx="1081">
                  <c:v>39495</c:v>
                </c:pt>
                <c:pt idx="1082">
                  <c:v>39502</c:v>
                </c:pt>
                <c:pt idx="1083">
                  <c:v>39509</c:v>
                </c:pt>
                <c:pt idx="1084">
                  <c:v>39516</c:v>
                </c:pt>
                <c:pt idx="1085">
                  <c:v>39523</c:v>
                </c:pt>
                <c:pt idx="1086">
                  <c:v>39530</c:v>
                </c:pt>
                <c:pt idx="1087">
                  <c:v>39537</c:v>
                </c:pt>
                <c:pt idx="1088">
                  <c:v>39544</c:v>
                </c:pt>
                <c:pt idx="1089">
                  <c:v>39551</c:v>
                </c:pt>
                <c:pt idx="1090">
                  <c:v>39558</c:v>
                </c:pt>
                <c:pt idx="1091">
                  <c:v>39565</c:v>
                </c:pt>
                <c:pt idx="1092">
                  <c:v>39572</c:v>
                </c:pt>
                <c:pt idx="1093">
                  <c:v>39579</c:v>
                </c:pt>
                <c:pt idx="1094">
                  <c:v>39586</c:v>
                </c:pt>
                <c:pt idx="1095">
                  <c:v>39593</c:v>
                </c:pt>
                <c:pt idx="1096">
                  <c:v>39600</c:v>
                </c:pt>
                <c:pt idx="1097">
                  <c:v>39607</c:v>
                </c:pt>
                <c:pt idx="1098">
                  <c:v>39614</c:v>
                </c:pt>
                <c:pt idx="1099">
                  <c:v>39621</c:v>
                </c:pt>
                <c:pt idx="1100">
                  <c:v>39628</c:v>
                </c:pt>
                <c:pt idx="1101">
                  <c:v>39635</c:v>
                </c:pt>
                <c:pt idx="1102">
                  <c:v>39642</c:v>
                </c:pt>
                <c:pt idx="1103">
                  <c:v>39649</c:v>
                </c:pt>
                <c:pt idx="1104">
                  <c:v>39656</c:v>
                </c:pt>
                <c:pt idx="1105">
                  <c:v>39663</c:v>
                </c:pt>
                <c:pt idx="1106">
                  <c:v>39670</c:v>
                </c:pt>
                <c:pt idx="1107">
                  <c:v>39677</c:v>
                </c:pt>
                <c:pt idx="1108">
                  <c:v>39684</c:v>
                </c:pt>
                <c:pt idx="1109">
                  <c:v>39691</c:v>
                </c:pt>
                <c:pt idx="1110">
                  <c:v>39698</c:v>
                </c:pt>
                <c:pt idx="1111">
                  <c:v>39705</c:v>
                </c:pt>
                <c:pt idx="1112">
                  <c:v>39712</c:v>
                </c:pt>
                <c:pt idx="1113">
                  <c:v>39719</c:v>
                </c:pt>
                <c:pt idx="1114">
                  <c:v>39726</c:v>
                </c:pt>
                <c:pt idx="1115">
                  <c:v>39733</c:v>
                </c:pt>
                <c:pt idx="1116">
                  <c:v>39740</c:v>
                </c:pt>
                <c:pt idx="1117">
                  <c:v>39747</c:v>
                </c:pt>
                <c:pt idx="1118">
                  <c:v>39754</c:v>
                </c:pt>
                <c:pt idx="1119">
                  <c:v>39761</c:v>
                </c:pt>
                <c:pt idx="1120">
                  <c:v>39768</c:v>
                </c:pt>
                <c:pt idx="1121">
                  <c:v>39775</c:v>
                </c:pt>
                <c:pt idx="1122">
                  <c:v>39782</c:v>
                </c:pt>
                <c:pt idx="1123">
                  <c:v>39789</c:v>
                </c:pt>
                <c:pt idx="1124">
                  <c:v>39796</c:v>
                </c:pt>
                <c:pt idx="1125">
                  <c:v>39803</c:v>
                </c:pt>
                <c:pt idx="1126">
                  <c:v>39810</c:v>
                </c:pt>
                <c:pt idx="1127">
                  <c:v>39817</c:v>
                </c:pt>
                <c:pt idx="1128">
                  <c:v>39824</c:v>
                </c:pt>
                <c:pt idx="1129">
                  <c:v>39831</c:v>
                </c:pt>
                <c:pt idx="1130">
                  <c:v>39838</c:v>
                </c:pt>
                <c:pt idx="1131">
                  <c:v>39845</c:v>
                </c:pt>
                <c:pt idx="1132">
                  <c:v>39852</c:v>
                </c:pt>
                <c:pt idx="1133">
                  <c:v>39859</c:v>
                </c:pt>
                <c:pt idx="1134">
                  <c:v>39866</c:v>
                </c:pt>
                <c:pt idx="1135">
                  <c:v>39873</c:v>
                </c:pt>
                <c:pt idx="1136">
                  <c:v>39880</c:v>
                </c:pt>
                <c:pt idx="1137">
                  <c:v>39887</c:v>
                </c:pt>
                <c:pt idx="1138">
                  <c:v>39894</c:v>
                </c:pt>
                <c:pt idx="1139">
                  <c:v>39901</c:v>
                </c:pt>
                <c:pt idx="1140">
                  <c:v>39908</c:v>
                </c:pt>
                <c:pt idx="1141">
                  <c:v>39915</c:v>
                </c:pt>
                <c:pt idx="1142">
                  <c:v>39922</c:v>
                </c:pt>
                <c:pt idx="1143">
                  <c:v>39929</c:v>
                </c:pt>
                <c:pt idx="1144">
                  <c:v>39936</c:v>
                </c:pt>
                <c:pt idx="1145">
                  <c:v>39943</c:v>
                </c:pt>
                <c:pt idx="1146">
                  <c:v>39950</c:v>
                </c:pt>
                <c:pt idx="1147">
                  <c:v>39957</c:v>
                </c:pt>
                <c:pt idx="1148">
                  <c:v>39964</c:v>
                </c:pt>
                <c:pt idx="1149">
                  <c:v>39971</c:v>
                </c:pt>
                <c:pt idx="1150">
                  <c:v>39978</c:v>
                </c:pt>
                <c:pt idx="1151">
                  <c:v>39985</c:v>
                </c:pt>
                <c:pt idx="1152">
                  <c:v>39992</c:v>
                </c:pt>
                <c:pt idx="1153">
                  <c:v>39999</c:v>
                </c:pt>
                <c:pt idx="1154">
                  <c:v>40006</c:v>
                </c:pt>
                <c:pt idx="1155">
                  <c:v>40013</c:v>
                </c:pt>
                <c:pt idx="1156">
                  <c:v>40020</c:v>
                </c:pt>
                <c:pt idx="1157">
                  <c:v>40027</c:v>
                </c:pt>
                <c:pt idx="1158">
                  <c:v>40034</c:v>
                </c:pt>
                <c:pt idx="1159">
                  <c:v>40041</c:v>
                </c:pt>
                <c:pt idx="1160">
                  <c:v>40048</c:v>
                </c:pt>
                <c:pt idx="1161">
                  <c:v>40055</c:v>
                </c:pt>
                <c:pt idx="1162">
                  <c:v>40062</c:v>
                </c:pt>
                <c:pt idx="1163">
                  <c:v>40069</c:v>
                </c:pt>
                <c:pt idx="1164">
                  <c:v>40076</c:v>
                </c:pt>
                <c:pt idx="1165">
                  <c:v>40083</c:v>
                </c:pt>
                <c:pt idx="1166">
                  <c:v>40090</c:v>
                </c:pt>
                <c:pt idx="1167">
                  <c:v>40097</c:v>
                </c:pt>
                <c:pt idx="1168">
                  <c:v>40104</c:v>
                </c:pt>
                <c:pt idx="1169">
                  <c:v>40111</c:v>
                </c:pt>
                <c:pt idx="1170">
                  <c:v>40118</c:v>
                </c:pt>
                <c:pt idx="1171">
                  <c:v>40125</c:v>
                </c:pt>
                <c:pt idx="1172">
                  <c:v>40132</c:v>
                </c:pt>
                <c:pt idx="1173">
                  <c:v>40139</c:v>
                </c:pt>
                <c:pt idx="1174">
                  <c:v>40146</c:v>
                </c:pt>
                <c:pt idx="1175">
                  <c:v>40153</c:v>
                </c:pt>
                <c:pt idx="1176">
                  <c:v>40160</c:v>
                </c:pt>
                <c:pt idx="1177">
                  <c:v>40167</c:v>
                </c:pt>
                <c:pt idx="1178">
                  <c:v>40174</c:v>
                </c:pt>
                <c:pt idx="1179">
                  <c:v>40181</c:v>
                </c:pt>
                <c:pt idx="1180">
                  <c:v>40188</c:v>
                </c:pt>
                <c:pt idx="1181">
                  <c:v>40195</c:v>
                </c:pt>
                <c:pt idx="1182">
                  <c:v>40202</c:v>
                </c:pt>
                <c:pt idx="1183">
                  <c:v>40209</c:v>
                </c:pt>
                <c:pt idx="1184">
                  <c:v>40216</c:v>
                </c:pt>
                <c:pt idx="1185">
                  <c:v>40223</c:v>
                </c:pt>
                <c:pt idx="1186">
                  <c:v>40230</c:v>
                </c:pt>
                <c:pt idx="1187">
                  <c:v>40237</c:v>
                </c:pt>
                <c:pt idx="1188">
                  <c:v>40244</c:v>
                </c:pt>
                <c:pt idx="1189">
                  <c:v>40251</c:v>
                </c:pt>
                <c:pt idx="1190">
                  <c:v>40258</c:v>
                </c:pt>
                <c:pt idx="1191">
                  <c:v>40265</c:v>
                </c:pt>
                <c:pt idx="1192">
                  <c:v>40272</c:v>
                </c:pt>
                <c:pt idx="1193">
                  <c:v>40279</c:v>
                </c:pt>
                <c:pt idx="1194">
                  <c:v>40286</c:v>
                </c:pt>
                <c:pt idx="1195">
                  <c:v>40293</c:v>
                </c:pt>
                <c:pt idx="1196">
                  <c:v>40300</c:v>
                </c:pt>
                <c:pt idx="1197">
                  <c:v>40307</c:v>
                </c:pt>
                <c:pt idx="1198">
                  <c:v>40314</c:v>
                </c:pt>
                <c:pt idx="1199">
                  <c:v>40321</c:v>
                </c:pt>
                <c:pt idx="1200">
                  <c:v>40328</c:v>
                </c:pt>
                <c:pt idx="1201">
                  <c:v>40335</c:v>
                </c:pt>
                <c:pt idx="1202">
                  <c:v>40342</c:v>
                </c:pt>
                <c:pt idx="1203">
                  <c:v>40349</c:v>
                </c:pt>
                <c:pt idx="1204">
                  <c:v>40356</c:v>
                </c:pt>
                <c:pt idx="1205">
                  <c:v>40363</c:v>
                </c:pt>
                <c:pt idx="1206">
                  <c:v>40370</c:v>
                </c:pt>
                <c:pt idx="1207">
                  <c:v>40377</c:v>
                </c:pt>
                <c:pt idx="1208">
                  <c:v>40384</c:v>
                </c:pt>
                <c:pt idx="1209">
                  <c:v>40391</c:v>
                </c:pt>
                <c:pt idx="1210">
                  <c:v>40398</c:v>
                </c:pt>
                <c:pt idx="1211">
                  <c:v>40405</c:v>
                </c:pt>
                <c:pt idx="1212">
                  <c:v>40412</c:v>
                </c:pt>
                <c:pt idx="1213">
                  <c:v>40419</c:v>
                </c:pt>
                <c:pt idx="1214">
                  <c:v>40426</c:v>
                </c:pt>
                <c:pt idx="1215">
                  <c:v>40433</c:v>
                </c:pt>
                <c:pt idx="1216">
                  <c:v>40440</c:v>
                </c:pt>
                <c:pt idx="1217">
                  <c:v>40447</c:v>
                </c:pt>
                <c:pt idx="1218">
                  <c:v>40454</c:v>
                </c:pt>
                <c:pt idx="1219">
                  <c:v>40461</c:v>
                </c:pt>
                <c:pt idx="1220">
                  <c:v>40468</c:v>
                </c:pt>
                <c:pt idx="1221">
                  <c:v>40475</c:v>
                </c:pt>
                <c:pt idx="1222">
                  <c:v>40482</c:v>
                </c:pt>
                <c:pt idx="1223">
                  <c:v>40489</c:v>
                </c:pt>
                <c:pt idx="1224">
                  <c:v>40496</c:v>
                </c:pt>
                <c:pt idx="1225">
                  <c:v>40503</c:v>
                </c:pt>
                <c:pt idx="1226">
                  <c:v>40510</c:v>
                </c:pt>
                <c:pt idx="1227">
                  <c:v>40517</c:v>
                </c:pt>
                <c:pt idx="1228">
                  <c:v>40524</c:v>
                </c:pt>
                <c:pt idx="1229">
                  <c:v>40531</c:v>
                </c:pt>
                <c:pt idx="1230">
                  <c:v>40538</c:v>
                </c:pt>
                <c:pt idx="1231">
                  <c:v>40545</c:v>
                </c:pt>
                <c:pt idx="1232">
                  <c:v>40552</c:v>
                </c:pt>
                <c:pt idx="1233">
                  <c:v>40559</c:v>
                </c:pt>
                <c:pt idx="1234">
                  <c:v>40566</c:v>
                </c:pt>
                <c:pt idx="1235">
                  <c:v>40573</c:v>
                </c:pt>
                <c:pt idx="1236">
                  <c:v>40580</c:v>
                </c:pt>
                <c:pt idx="1237">
                  <c:v>40587</c:v>
                </c:pt>
                <c:pt idx="1238">
                  <c:v>40594</c:v>
                </c:pt>
                <c:pt idx="1239">
                  <c:v>40601</c:v>
                </c:pt>
                <c:pt idx="1240">
                  <c:v>40608</c:v>
                </c:pt>
                <c:pt idx="1241">
                  <c:v>40615</c:v>
                </c:pt>
                <c:pt idx="1242">
                  <c:v>40622</c:v>
                </c:pt>
                <c:pt idx="1243">
                  <c:v>40629</c:v>
                </c:pt>
                <c:pt idx="1244">
                  <c:v>40636</c:v>
                </c:pt>
                <c:pt idx="1245">
                  <c:v>40643</c:v>
                </c:pt>
                <c:pt idx="1246">
                  <c:v>40650</c:v>
                </c:pt>
                <c:pt idx="1247">
                  <c:v>40657</c:v>
                </c:pt>
                <c:pt idx="1248">
                  <c:v>40664</c:v>
                </c:pt>
                <c:pt idx="1249">
                  <c:v>40671</c:v>
                </c:pt>
                <c:pt idx="1250">
                  <c:v>40678</c:v>
                </c:pt>
                <c:pt idx="1251">
                  <c:v>40685</c:v>
                </c:pt>
                <c:pt idx="1252">
                  <c:v>40692</c:v>
                </c:pt>
                <c:pt idx="1253">
                  <c:v>40699</c:v>
                </c:pt>
                <c:pt idx="1254">
                  <c:v>40706</c:v>
                </c:pt>
                <c:pt idx="1255">
                  <c:v>40713</c:v>
                </c:pt>
                <c:pt idx="1256">
                  <c:v>40720</c:v>
                </c:pt>
                <c:pt idx="1257">
                  <c:v>40727</c:v>
                </c:pt>
                <c:pt idx="1258">
                  <c:v>40734</c:v>
                </c:pt>
                <c:pt idx="1259">
                  <c:v>40741</c:v>
                </c:pt>
                <c:pt idx="1260">
                  <c:v>40748</c:v>
                </c:pt>
                <c:pt idx="1261">
                  <c:v>40755</c:v>
                </c:pt>
                <c:pt idx="1262">
                  <c:v>40762</c:v>
                </c:pt>
                <c:pt idx="1263">
                  <c:v>40769</c:v>
                </c:pt>
                <c:pt idx="1264">
                  <c:v>40776</c:v>
                </c:pt>
                <c:pt idx="1265">
                  <c:v>40783</c:v>
                </c:pt>
                <c:pt idx="1266">
                  <c:v>40790</c:v>
                </c:pt>
                <c:pt idx="1267">
                  <c:v>40797</c:v>
                </c:pt>
                <c:pt idx="1268">
                  <c:v>40804</c:v>
                </c:pt>
                <c:pt idx="1269">
                  <c:v>40811</c:v>
                </c:pt>
                <c:pt idx="1270">
                  <c:v>40818</c:v>
                </c:pt>
                <c:pt idx="1271">
                  <c:v>40825</c:v>
                </c:pt>
                <c:pt idx="1272">
                  <c:v>40832</c:v>
                </c:pt>
                <c:pt idx="1273">
                  <c:v>40839</c:v>
                </c:pt>
                <c:pt idx="1274">
                  <c:v>40846</c:v>
                </c:pt>
                <c:pt idx="1275">
                  <c:v>40853</c:v>
                </c:pt>
                <c:pt idx="1276">
                  <c:v>40860</c:v>
                </c:pt>
                <c:pt idx="1277">
                  <c:v>40867</c:v>
                </c:pt>
                <c:pt idx="1278">
                  <c:v>40874</c:v>
                </c:pt>
                <c:pt idx="1279">
                  <c:v>40881</c:v>
                </c:pt>
                <c:pt idx="1280">
                  <c:v>40888</c:v>
                </c:pt>
                <c:pt idx="1281">
                  <c:v>40895</c:v>
                </c:pt>
                <c:pt idx="1282">
                  <c:v>40902</c:v>
                </c:pt>
                <c:pt idx="1283">
                  <c:v>40909</c:v>
                </c:pt>
                <c:pt idx="1284">
                  <c:v>40916</c:v>
                </c:pt>
                <c:pt idx="1285">
                  <c:v>40923</c:v>
                </c:pt>
                <c:pt idx="1286">
                  <c:v>40930</c:v>
                </c:pt>
                <c:pt idx="1287">
                  <c:v>40937</c:v>
                </c:pt>
                <c:pt idx="1288">
                  <c:v>40944</c:v>
                </c:pt>
                <c:pt idx="1289">
                  <c:v>40951</c:v>
                </c:pt>
                <c:pt idx="1290">
                  <c:v>40958</c:v>
                </c:pt>
                <c:pt idx="1291">
                  <c:v>40965</c:v>
                </c:pt>
                <c:pt idx="1292">
                  <c:v>40972</c:v>
                </c:pt>
                <c:pt idx="1293">
                  <c:v>40979</c:v>
                </c:pt>
                <c:pt idx="1294">
                  <c:v>40986</c:v>
                </c:pt>
                <c:pt idx="1295">
                  <c:v>40993</c:v>
                </c:pt>
                <c:pt idx="1296">
                  <c:v>41000</c:v>
                </c:pt>
                <c:pt idx="1297">
                  <c:v>41007</c:v>
                </c:pt>
                <c:pt idx="1298">
                  <c:v>41014</c:v>
                </c:pt>
                <c:pt idx="1299">
                  <c:v>41021</c:v>
                </c:pt>
                <c:pt idx="1300">
                  <c:v>41028</c:v>
                </c:pt>
                <c:pt idx="1301">
                  <c:v>41035</c:v>
                </c:pt>
                <c:pt idx="1302">
                  <c:v>41042</c:v>
                </c:pt>
                <c:pt idx="1303">
                  <c:v>41049</c:v>
                </c:pt>
                <c:pt idx="1304">
                  <c:v>41056</c:v>
                </c:pt>
                <c:pt idx="1305">
                  <c:v>41063</c:v>
                </c:pt>
                <c:pt idx="1306">
                  <c:v>41070</c:v>
                </c:pt>
                <c:pt idx="1307">
                  <c:v>41077</c:v>
                </c:pt>
                <c:pt idx="1308">
                  <c:v>41084</c:v>
                </c:pt>
                <c:pt idx="1309">
                  <c:v>41091</c:v>
                </c:pt>
                <c:pt idx="1310">
                  <c:v>41098</c:v>
                </c:pt>
                <c:pt idx="1311">
                  <c:v>41105</c:v>
                </c:pt>
                <c:pt idx="1312">
                  <c:v>41112</c:v>
                </c:pt>
                <c:pt idx="1313">
                  <c:v>41119</c:v>
                </c:pt>
                <c:pt idx="1314">
                  <c:v>41126</c:v>
                </c:pt>
                <c:pt idx="1315">
                  <c:v>41133</c:v>
                </c:pt>
                <c:pt idx="1316">
                  <c:v>41140</c:v>
                </c:pt>
                <c:pt idx="1317">
                  <c:v>41147</c:v>
                </c:pt>
                <c:pt idx="1318">
                  <c:v>41154</c:v>
                </c:pt>
                <c:pt idx="1319">
                  <c:v>41161</c:v>
                </c:pt>
                <c:pt idx="1320">
                  <c:v>41168</c:v>
                </c:pt>
                <c:pt idx="1321">
                  <c:v>41175</c:v>
                </c:pt>
                <c:pt idx="1322">
                  <c:v>41182</c:v>
                </c:pt>
                <c:pt idx="1323">
                  <c:v>41189</c:v>
                </c:pt>
                <c:pt idx="1324">
                  <c:v>41196</c:v>
                </c:pt>
                <c:pt idx="1325">
                  <c:v>41203</c:v>
                </c:pt>
                <c:pt idx="1326">
                  <c:v>41210</c:v>
                </c:pt>
                <c:pt idx="1327">
                  <c:v>41217</c:v>
                </c:pt>
                <c:pt idx="1328">
                  <c:v>41224</c:v>
                </c:pt>
                <c:pt idx="1329">
                  <c:v>41231</c:v>
                </c:pt>
                <c:pt idx="1330">
                  <c:v>41238</c:v>
                </c:pt>
                <c:pt idx="1331">
                  <c:v>41245</c:v>
                </c:pt>
                <c:pt idx="1332">
                  <c:v>41252</c:v>
                </c:pt>
                <c:pt idx="1333">
                  <c:v>41259</c:v>
                </c:pt>
                <c:pt idx="1334">
                  <c:v>41266</c:v>
                </c:pt>
                <c:pt idx="1335">
                  <c:v>41273</c:v>
                </c:pt>
                <c:pt idx="1336">
                  <c:v>41280</c:v>
                </c:pt>
                <c:pt idx="1337">
                  <c:v>41287</c:v>
                </c:pt>
                <c:pt idx="1338">
                  <c:v>41294</c:v>
                </c:pt>
                <c:pt idx="1339">
                  <c:v>41301</c:v>
                </c:pt>
                <c:pt idx="1340">
                  <c:v>41308</c:v>
                </c:pt>
                <c:pt idx="1341">
                  <c:v>41315</c:v>
                </c:pt>
                <c:pt idx="1342">
                  <c:v>41322</c:v>
                </c:pt>
                <c:pt idx="1343">
                  <c:v>41329</c:v>
                </c:pt>
                <c:pt idx="1344">
                  <c:v>41336</c:v>
                </c:pt>
                <c:pt idx="1345">
                  <c:v>41343</c:v>
                </c:pt>
                <c:pt idx="1346">
                  <c:v>41350</c:v>
                </c:pt>
                <c:pt idx="1347">
                  <c:v>41357</c:v>
                </c:pt>
                <c:pt idx="1348">
                  <c:v>41364</c:v>
                </c:pt>
                <c:pt idx="1349">
                  <c:v>41371</c:v>
                </c:pt>
                <c:pt idx="1350">
                  <c:v>41378</c:v>
                </c:pt>
                <c:pt idx="1351">
                  <c:v>41385</c:v>
                </c:pt>
                <c:pt idx="1352">
                  <c:v>41392</c:v>
                </c:pt>
                <c:pt idx="1353">
                  <c:v>41399</c:v>
                </c:pt>
                <c:pt idx="1354">
                  <c:v>41406</c:v>
                </c:pt>
                <c:pt idx="1355">
                  <c:v>41413</c:v>
                </c:pt>
                <c:pt idx="1356">
                  <c:v>41420</c:v>
                </c:pt>
                <c:pt idx="1357">
                  <c:v>41427</c:v>
                </c:pt>
                <c:pt idx="1358">
                  <c:v>41434</c:v>
                </c:pt>
                <c:pt idx="1359">
                  <c:v>41441</c:v>
                </c:pt>
                <c:pt idx="1360">
                  <c:v>41448</c:v>
                </c:pt>
                <c:pt idx="1361">
                  <c:v>41455</c:v>
                </c:pt>
                <c:pt idx="1362">
                  <c:v>41462</c:v>
                </c:pt>
                <c:pt idx="1363">
                  <c:v>41469</c:v>
                </c:pt>
                <c:pt idx="1364">
                  <c:v>41476</c:v>
                </c:pt>
                <c:pt idx="1365">
                  <c:v>41483</c:v>
                </c:pt>
                <c:pt idx="1366">
                  <c:v>41490</c:v>
                </c:pt>
                <c:pt idx="1367">
                  <c:v>41497</c:v>
                </c:pt>
                <c:pt idx="1368">
                  <c:v>41504</c:v>
                </c:pt>
                <c:pt idx="1369">
                  <c:v>41511</c:v>
                </c:pt>
                <c:pt idx="1370">
                  <c:v>41518</c:v>
                </c:pt>
                <c:pt idx="1371">
                  <c:v>41525</c:v>
                </c:pt>
                <c:pt idx="1372">
                  <c:v>41532</c:v>
                </c:pt>
                <c:pt idx="1373">
                  <c:v>41539</c:v>
                </c:pt>
                <c:pt idx="1374">
                  <c:v>41546</c:v>
                </c:pt>
                <c:pt idx="1375">
                  <c:v>41553</c:v>
                </c:pt>
                <c:pt idx="1376">
                  <c:v>41560</c:v>
                </c:pt>
                <c:pt idx="1377">
                  <c:v>41567</c:v>
                </c:pt>
                <c:pt idx="1378">
                  <c:v>41574</c:v>
                </c:pt>
                <c:pt idx="1379">
                  <c:v>41581</c:v>
                </c:pt>
                <c:pt idx="1380">
                  <c:v>41588</c:v>
                </c:pt>
                <c:pt idx="1381">
                  <c:v>41595</c:v>
                </c:pt>
                <c:pt idx="1382">
                  <c:v>41602</c:v>
                </c:pt>
                <c:pt idx="1383">
                  <c:v>41609</c:v>
                </c:pt>
                <c:pt idx="1384">
                  <c:v>41616</c:v>
                </c:pt>
                <c:pt idx="1385">
                  <c:v>41623</c:v>
                </c:pt>
                <c:pt idx="1386">
                  <c:v>41630</c:v>
                </c:pt>
                <c:pt idx="1387">
                  <c:v>41637</c:v>
                </c:pt>
                <c:pt idx="1388">
                  <c:v>41644</c:v>
                </c:pt>
                <c:pt idx="1389">
                  <c:v>41651</c:v>
                </c:pt>
                <c:pt idx="1390">
                  <c:v>41658</c:v>
                </c:pt>
                <c:pt idx="1391">
                  <c:v>41665</c:v>
                </c:pt>
                <c:pt idx="1392">
                  <c:v>41672</c:v>
                </c:pt>
                <c:pt idx="1393">
                  <c:v>41679</c:v>
                </c:pt>
                <c:pt idx="1394">
                  <c:v>41686</c:v>
                </c:pt>
                <c:pt idx="1395">
                  <c:v>41693</c:v>
                </c:pt>
                <c:pt idx="1396">
                  <c:v>41700</c:v>
                </c:pt>
                <c:pt idx="1397">
                  <c:v>41707</c:v>
                </c:pt>
                <c:pt idx="1398">
                  <c:v>41714</c:v>
                </c:pt>
                <c:pt idx="1399">
                  <c:v>41721</c:v>
                </c:pt>
                <c:pt idx="1400">
                  <c:v>41728</c:v>
                </c:pt>
                <c:pt idx="1401">
                  <c:v>41735</c:v>
                </c:pt>
                <c:pt idx="1402">
                  <c:v>41742</c:v>
                </c:pt>
                <c:pt idx="1403">
                  <c:v>41749</c:v>
                </c:pt>
                <c:pt idx="1404">
                  <c:v>41756</c:v>
                </c:pt>
                <c:pt idx="1405">
                  <c:v>41763</c:v>
                </c:pt>
                <c:pt idx="1406">
                  <c:v>41770</c:v>
                </c:pt>
                <c:pt idx="1407">
                  <c:v>41777</c:v>
                </c:pt>
                <c:pt idx="1408">
                  <c:v>41784</c:v>
                </c:pt>
                <c:pt idx="1409">
                  <c:v>41791</c:v>
                </c:pt>
                <c:pt idx="1410">
                  <c:v>41798</c:v>
                </c:pt>
                <c:pt idx="1411">
                  <c:v>41805</c:v>
                </c:pt>
                <c:pt idx="1412">
                  <c:v>41812</c:v>
                </c:pt>
                <c:pt idx="1413">
                  <c:v>41819</c:v>
                </c:pt>
                <c:pt idx="1414">
                  <c:v>41826</c:v>
                </c:pt>
                <c:pt idx="1415">
                  <c:v>41833</c:v>
                </c:pt>
                <c:pt idx="1416">
                  <c:v>41840</c:v>
                </c:pt>
                <c:pt idx="1417">
                  <c:v>41847</c:v>
                </c:pt>
                <c:pt idx="1418">
                  <c:v>41854</c:v>
                </c:pt>
                <c:pt idx="1419">
                  <c:v>41861</c:v>
                </c:pt>
                <c:pt idx="1420">
                  <c:v>41868</c:v>
                </c:pt>
                <c:pt idx="1421">
                  <c:v>41875</c:v>
                </c:pt>
                <c:pt idx="1422">
                  <c:v>41882</c:v>
                </c:pt>
                <c:pt idx="1423">
                  <c:v>41889</c:v>
                </c:pt>
                <c:pt idx="1424">
                  <c:v>41896</c:v>
                </c:pt>
                <c:pt idx="1425">
                  <c:v>41903</c:v>
                </c:pt>
                <c:pt idx="1426">
                  <c:v>41910</c:v>
                </c:pt>
                <c:pt idx="1427">
                  <c:v>41917</c:v>
                </c:pt>
                <c:pt idx="1428">
                  <c:v>41924</c:v>
                </c:pt>
                <c:pt idx="1429">
                  <c:v>41931</c:v>
                </c:pt>
                <c:pt idx="1430">
                  <c:v>41938</c:v>
                </c:pt>
                <c:pt idx="1431">
                  <c:v>41945</c:v>
                </c:pt>
                <c:pt idx="1432">
                  <c:v>41952</c:v>
                </c:pt>
                <c:pt idx="1433">
                  <c:v>41959</c:v>
                </c:pt>
                <c:pt idx="1434">
                  <c:v>41966</c:v>
                </c:pt>
                <c:pt idx="1435">
                  <c:v>41973</c:v>
                </c:pt>
                <c:pt idx="1436">
                  <c:v>41980</c:v>
                </c:pt>
                <c:pt idx="1437">
                  <c:v>41987</c:v>
                </c:pt>
                <c:pt idx="1438">
                  <c:v>41994</c:v>
                </c:pt>
                <c:pt idx="1439">
                  <c:v>42001</c:v>
                </c:pt>
                <c:pt idx="1440">
                  <c:v>42008</c:v>
                </c:pt>
                <c:pt idx="1441">
                  <c:v>42015</c:v>
                </c:pt>
                <c:pt idx="1442">
                  <c:v>42022</c:v>
                </c:pt>
                <c:pt idx="1443">
                  <c:v>42029</c:v>
                </c:pt>
                <c:pt idx="1444">
                  <c:v>42036</c:v>
                </c:pt>
                <c:pt idx="1445">
                  <c:v>42043</c:v>
                </c:pt>
                <c:pt idx="1446">
                  <c:v>42050</c:v>
                </c:pt>
                <c:pt idx="1447">
                  <c:v>42057</c:v>
                </c:pt>
                <c:pt idx="1448">
                  <c:v>42064</c:v>
                </c:pt>
                <c:pt idx="1449">
                  <c:v>42071</c:v>
                </c:pt>
                <c:pt idx="1450">
                  <c:v>42078</c:v>
                </c:pt>
                <c:pt idx="1451">
                  <c:v>42085</c:v>
                </c:pt>
                <c:pt idx="1452">
                  <c:v>42092</c:v>
                </c:pt>
                <c:pt idx="1453">
                  <c:v>42099</c:v>
                </c:pt>
                <c:pt idx="1454">
                  <c:v>42106</c:v>
                </c:pt>
                <c:pt idx="1455">
                  <c:v>42113</c:v>
                </c:pt>
                <c:pt idx="1456">
                  <c:v>42120</c:v>
                </c:pt>
                <c:pt idx="1457">
                  <c:v>42127</c:v>
                </c:pt>
                <c:pt idx="1458">
                  <c:v>42134</c:v>
                </c:pt>
                <c:pt idx="1459">
                  <c:v>42141</c:v>
                </c:pt>
                <c:pt idx="1460">
                  <c:v>42148</c:v>
                </c:pt>
                <c:pt idx="1461">
                  <c:v>42155</c:v>
                </c:pt>
                <c:pt idx="1462">
                  <c:v>42162</c:v>
                </c:pt>
                <c:pt idx="1463">
                  <c:v>42169</c:v>
                </c:pt>
                <c:pt idx="1464">
                  <c:v>42176</c:v>
                </c:pt>
                <c:pt idx="1465">
                  <c:v>42183</c:v>
                </c:pt>
                <c:pt idx="1466">
                  <c:v>42190</c:v>
                </c:pt>
                <c:pt idx="1467">
                  <c:v>42197</c:v>
                </c:pt>
                <c:pt idx="1468">
                  <c:v>42204</c:v>
                </c:pt>
                <c:pt idx="1469">
                  <c:v>42211</c:v>
                </c:pt>
                <c:pt idx="1470">
                  <c:v>42218</c:v>
                </c:pt>
                <c:pt idx="1471">
                  <c:v>42225</c:v>
                </c:pt>
                <c:pt idx="1472">
                  <c:v>42232</c:v>
                </c:pt>
                <c:pt idx="1473">
                  <c:v>42239</c:v>
                </c:pt>
                <c:pt idx="1474">
                  <c:v>42246</c:v>
                </c:pt>
                <c:pt idx="1475">
                  <c:v>42253</c:v>
                </c:pt>
                <c:pt idx="1476">
                  <c:v>42260</c:v>
                </c:pt>
                <c:pt idx="1477">
                  <c:v>42267</c:v>
                </c:pt>
                <c:pt idx="1478">
                  <c:v>42274</c:v>
                </c:pt>
                <c:pt idx="1479">
                  <c:v>42281</c:v>
                </c:pt>
                <c:pt idx="1480">
                  <c:v>42288</c:v>
                </c:pt>
                <c:pt idx="1481">
                  <c:v>42295</c:v>
                </c:pt>
                <c:pt idx="1482">
                  <c:v>42302</c:v>
                </c:pt>
                <c:pt idx="1483">
                  <c:v>42309</c:v>
                </c:pt>
                <c:pt idx="1484">
                  <c:v>42316</c:v>
                </c:pt>
                <c:pt idx="1485">
                  <c:v>42323</c:v>
                </c:pt>
                <c:pt idx="1486">
                  <c:v>42330</c:v>
                </c:pt>
                <c:pt idx="1487">
                  <c:v>42337</c:v>
                </c:pt>
                <c:pt idx="1488">
                  <c:v>42344</c:v>
                </c:pt>
                <c:pt idx="1489">
                  <c:v>42351</c:v>
                </c:pt>
                <c:pt idx="1490">
                  <c:v>42358</c:v>
                </c:pt>
                <c:pt idx="1491">
                  <c:v>42365</c:v>
                </c:pt>
                <c:pt idx="1492">
                  <c:v>42372</c:v>
                </c:pt>
                <c:pt idx="1493">
                  <c:v>42379</c:v>
                </c:pt>
                <c:pt idx="1494">
                  <c:v>42386</c:v>
                </c:pt>
                <c:pt idx="1495">
                  <c:v>42393</c:v>
                </c:pt>
                <c:pt idx="1496">
                  <c:v>42400</c:v>
                </c:pt>
                <c:pt idx="1497">
                  <c:v>42407</c:v>
                </c:pt>
                <c:pt idx="1498">
                  <c:v>42414</c:v>
                </c:pt>
                <c:pt idx="1499">
                  <c:v>42421</c:v>
                </c:pt>
                <c:pt idx="1500">
                  <c:v>42428</c:v>
                </c:pt>
                <c:pt idx="1501">
                  <c:v>42435</c:v>
                </c:pt>
                <c:pt idx="1502">
                  <c:v>42442</c:v>
                </c:pt>
                <c:pt idx="1503">
                  <c:v>42449</c:v>
                </c:pt>
                <c:pt idx="1504">
                  <c:v>42456</c:v>
                </c:pt>
                <c:pt idx="1505">
                  <c:v>42463</c:v>
                </c:pt>
                <c:pt idx="1506">
                  <c:v>42470</c:v>
                </c:pt>
                <c:pt idx="1507">
                  <c:v>42477</c:v>
                </c:pt>
                <c:pt idx="1508">
                  <c:v>42484</c:v>
                </c:pt>
                <c:pt idx="1509">
                  <c:v>42491</c:v>
                </c:pt>
                <c:pt idx="1510">
                  <c:v>42498</c:v>
                </c:pt>
                <c:pt idx="1511">
                  <c:v>42505</c:v>
                </c:pt>
                <c:pt idx="1512">
                  <c:v>42512</c:v>
                </c:pt>
                <c:pt idx="1513">
                  <c:v>42519</c:v>
                </c:pt>
                <c:pt idx="1514">
                  <c:v>42526</c:v>
                </c:pt>
                <c:pt idx="1515">
                  <c:v>42533</c:v>
                </c:pt>
                <c:pt idx="1516">
                  <c:v>42540</c:v>
                </c:pt>
                <c:pt idx="1517">
                  <c:v>42547</c:v>
                </c:pt>
                <c:pt idx="1518">
                  <c:v>42554</c:v>
                </c:pt>
                <c:pt idx="1519">
                  <c:v>42561</c:v>
                </c:pt>
                <c:pt idx="1520">
                  <c:v>42568</c:v>
                </c:pt>
                <c:pt idx="1521">
                  <c:v>42575</c:v>
                </c:pt>
                <c:pt idx="1522">
                  <c:v>42582</c:v>
                </c:pt>
                <c:pt idx="1523">
                  <c:v>42589</c:v>
                </c:pt>
                <c:pt idx="1524">
                  <c:v>42596</c:v>
                </c:pt>
                <c:pt idx="1525">
                  <c:v>42603</c:v>
                </c:pt>
                <c:pt idx="1526">
                  <c:v>42610</c:v>
                </c:pt>
                <c:pt idx="1527">
                  <c:v>42617</c:v>
                </c:pt>
                <c:pt idx="1528">
                  <c:v>42624</c:v>
                </c:pt>
                <c:pt idx="1529">
                  <c:v>42631</c:v>
                </c:pt>
                <c:pt idx="1530">
                  <c:v>42638</c:v>
                </c:pt>
                <c:pt idx="1531">
                  <c:v>42645</c:v>
                </c:pt>
                <c:pt idx="1532">
                  <c:v>42652</c:v>
                </c:pt>
                <c:pt idx="1533">
                  <c:v>42659</c:v>
                </c:pt>
                <c:pt idx="1534">
                  <c:v>42666</c:v>
                </c:pt>
                <c:pt idx="1535">
                  <c:v>42673</c:v>
                </c:pt>
                <c:pt idx="1536">
                  <c:v>42680</c:v>
                </c:pt>
                <c:pt idx="1537">
                  <c:v>42687</c:v>
                </c:pt>
                <c:pt idx="1538">
                  <c:v>42694</c:v>
                </c:pt>
                <c:pt idx="1539">
                  <c:v>42701</c:v>
                </c:pt>
                <c:pt idx="1540">
                  <c:v>42708</c:v>
                </c:pt>
                <c:pt idx="1541">
                  <c:v>42715</c:v>
                </c:pt>
              </c:numCache>
            </c:numRef>
          </c:cat>
          <c:val>
            <c:numRef>
              <c:f>'[DCOILBRENTEU (1).xls]Gold Brent'!$I$1:$I$1542</c:f>
              <c:numCache>
                <c:formatCode>0.00</c:formatCode>
                <c:ptCount val="1542"/>
                <c:pt idx="0">
                  <c:v>24.397849462365588</c:v>
                </c:pt>
                <c:pt idx="1">
                  <c:v>24.310160427807599</c:v>
                </c:pt>
                <c:pt idx="2">
                  <c:v>23.73333333333321</c:v>
                </c:pt>
                <c:pt idx="3">
                  <c:v>23.51920042083114</c:v>
                </c:pt>
                <c:pt idx="4">
                  <c:v>23.601269169751522</c:v>
                </c:pt>
                <c:pt idx="5">
                  <c:v>23.188935281837129</c:v>
                </c:pt>
                <c:pt idx="6">
                  <c:v>22.897291773122127</c:v>
                </c:pt>
                <c:pt idx="7">
                  <c:v>22.475247524752476</c:v>
                </c:pt>
                <c:pt idx="8">
                  <c:v>22.986627043090589</c:v>
                </c:pt>
                <c:pt idx="9">
                  <c:v>22.890231621349447</c:v>
                </c:pt>
                <c:pt idx="10">
                  <c:v>22.420634920634889</c:v>
                </c:pt>
                <c:pt idx="11">
                  <c:v>23.539412673879429</c:v>
                </c:pt>
                <c:pt idx="12">
                  <c:v>24.491891891891893</c:v>
                </c:pt>
                <c:pt idx="13">
                  <c:v>25.842633928571342</c:v>
                </c:pt>
                <c:pt idx="14">
                  <c:v>24.893732970027109</c:v>
                </c:pt>
                <c:pt idx="15">
                  <c:v>25.549358616843293</c:v>
                </c:pt>
                <c:pt idx="16">
                  <c:v>25.019032082653617</c:v>
                </c:pt>
                <c:pt idx="17">
                  <c:v>24.567567567567529</c:v>
                </c:pt>
                <c:pt idx="18">
                  <c:v>24.886853448275861</c:v>
                </c:pt>
                <c:pt idx="19">
                  <c:v>25.300429184549273</c:v>
                </c:pt>
                <c:pt idx="20">
                  <c:v>25.329052969502431</c:v>
                </c:pt>
                <c:pt idx="21">
                  <c:v>24.699683877766002</c:v>
                </c:pt>
                <c:pt idx="22">
                  <c:v>24.518360830228829</c:v>
                </c:pt>
                <c:pt idx="23">
                  <c:v>25.59779614325069</c:v>
                </c:pt>
                <c:pt idx="24">
                  <c:v>26.471251409244726</c:v>
                </c:pt>
                <c:pt idx="25">
                  <c:v>27.281053234115589</c:v>
                </c:pt>
                <c:pt idx="26">
                  <c:v>27.15973003374571</c:v>
                </c:pt>
                <c:pt idx="27">
                  <c:v>27.926966292134829</c:v>
                </c:pt>
                <c:pt idx="28">
                  <c:v>27.245883021010791</c:v>
                </c:pt>
                <c:pt idx="29">
                  <c:v>30.553111250785669</c:v>
                </c:pt>
                <c:pt idx="30">
                  <c:v>29.265502709211237</c:v>
                </c:pt>
                <c:pt idx="31">
                  <c:v>27.703321878579519</c:v>
                </c:pt>
                <c:pt idx="32">
                  <c:v>27.140401146131786</c:v>
                </c:pt>
                <c:pt idx="33">
                  <c:v>29.045012165450121</c:v>
                </c:pt>
                <c:pt idx="34">
                  <c:v>26.859846244825526</c:v>
                </c:pt>
                <c:pt idx="35">
                  <c:v>27.05665024630542</c:v>
                </c:pt>
                <c:pt idx="36">
                  <c:v>27.589838909541513</c:v>
                </c:pt>
                <c:pt idx="37">
                  <c:v>27.509270704573549</c:v>
                </c:pt>
                <c:pt idx="38">
                  <c:v>27.468030690536963</c:v>
                </c:pt>
                <c:pt idx="39">
                  <c:v>28.852242744063222</c:v>
                </c:pt>
                <c:pt idx="40">
                  <c:v>31.209335219236209</c:v>
                </c:pt>
                <c:pt idx="41">
                  <c:v>31.26671358198443</c:v>
                </c:pt>
                <c:pt idx="42">
                  <c:v>31.298342541436362</c:v>
                </c:pt>
                <c:pt idx="43">
                  <c:v>29.544863459037735</c:v>
                </c:pt>
                <c:pt idx="44">
                  <c:v>28.893154190659054</c:v>
                </c:pt>
                <c:pt idx="45">
                  <c:v>29.43189154293092</c:v>
                </c:pt>
                <c:pt idx="46">
                  <c:v>27.244712990936481</c:v>
                </c:pt>
                <c:pt idx="47">
                  <c:v>26.389701579871172</c:v>
                </c:pt>
                <c:pt idx="48">
                  <c:v>26.03873239436609</c:v>
                </c:pt>
                <c:pt idx="49">
                  <c:v>27.982673267326625</c:v>
                </c:pt>
                <c:pt idx="50">
                  <c:v>27.848024316109424</c:v>
                </c:pt>
                <c:pt idx="51">
                  <c:v>27.387606318347487</c:v>
                </c:pt>
                <c:pt idx="52">
                  <c:v>28.638324091189126</c:v>
                </c:pt>
                <c:pt idx="53">
                  <c:v>27.535254445125688</c:v>
                </c:pt>
                <c:pt idx="54">
                  <c:v>28.090234857849186</c:v>
                </c:pt>
                <c:pt idx="55">
                  <c:v>28.397435897435887</c:v>
                </c:pt>
                <c:pt idx="56">
                  <c:v>28.972829688535366</c:v>
                </c:pt>
                <c:pt idx="57">
                  <c:v>30.303657694962027</c:v>
                </c:pt>
                <c:pt idx="58">
                  <c:v>30.109439124487004</c:v>
                </c:pt>
                <c:pt idx="59">
                  <c:v>31.097046413502106</c:v>
                </c:pt>
                <c:pt idx="60">
                  <c:v>28.373454782042945</c:v>
                </c:pt>
                <c:pt idx="61">
                  <c:v>27.676056338028175</c:v>
                </c:pt>
                <c:pt idx="62">
                  <c:v>28.638778220451531</c:v>
                </c:pt>
                <c:pt idx="63">
                  <c:v>28.36399474375823</c:v>
                </c:pt>
                <c:pt idx="64">
                  <c:v>29.176232275489529</c:v>
                </c:pt>
                <c:pt idx="65">
                  <c:v>29.085365853658537</c:v>
                </c:pt>
                <c:pt idx="66">
                  <c:v>29.454545454545453</c:v>
                </c:pt>
                <c:pt idx="67">
                  <c:v>30.838951310861493</c:v>
                </c:pt>
                <c:pt idx="68">
                  <c:v>29.51310861423223</c:v>
                </c:pt>
                <c:pt idx="69">
                  <c:v>30.129870129870227</c:v>
                </c:pt>
                <c:pt idx="70">
                  <c:v>32.076372315035989</c:v>
                </c:pt>
                <c:pt idx="71">
                  <c:v>35.823117338003513</c:v>
                </c:pt>
                <c:pt idx="72">
                  <c:v>32.541832669322524</c:v>
                </c:pt>
                <c:pt idx="73">
                  <c:v>30.868263473053887</c:v>
                </c:pt>
                <c:pt idx="74">
                  <c:v>34.380097879281955</c:v>
                </c:pt>
                <c:pt idx="75">
                  <c:v>33.782051282051313</c:v>
                </c:pt>
                <c:pt idx="76">
                  <c:v>32.558502340093611</c:v>
                </c:pt>
                <c:pt idx="77">
                  <c:v>33.412887828162141</c:v>
                </c:pt>
                <c:pt idx="78">
                  <c:v>32.458646616541344</c:v>
                </c:pt>
                <c:pt idx="79">
                  <c:v>28.945927446954126</c:v>
                </c:pt>
                <c:pt idx="80">
                  <c:v>28.04878048780488</c:v>
                </c:pt>
                <c:pt idx="81">
                  <c:v>27.21066319895969</c:v>
                </c:pt>
                <c:pt idx="82">
                  <c:v>26.779882429784521</c:v>
                </c:pt>
                <c:pt idx="83">
                  <c:v>25.20471464019851</c:v>
                </c:pt>
                <c:pt idx="84">
                  <c:v>24.249547920433908</c:v>
                </c:pt>
                <c:pt idx="85">
                  <c:v>24.057714958775026</c:v>
                </c:pt>
                <c:pt idx="86">
                  <c:v>22.128491620111728</c:v>
                </c:pt>
                <c:pt idx="87">
                  <c:v>22.683208309290251</c:v>
                </c:pt>
                <c:pt idx="88">
                  <c:v>23.323335332933326</c:v>
                </c:pt>
                <c:pt idx="89">
                  <c:v>22.981291490645742</c:v>
                </c:pt>
                <c:pt idx="90">
                  <c:v>23.169431279620785</c:v>
                </c:pt>
                <c:pt idx="91">
                  <c:v>22.555425904317389</c:v>
                </c:pt>
                <c:pt idx="92">
                  <c:v>22.60894495412844</c:v>
                </c:pt>
                <c:pt idx="93">
                  <c:v>22.300283286118983</c:v>
                </c:pt>
                <c:pt idx="94">
                  <c:v>20.882509303561783</c:v>
                </c:pt>
                <c:pt idx="95">
                  <c:v>19.657988769780648</c:v>
                </c:pt>
                <c:pt idx="96">
                  <c:v>19.256654947262685</c:v>
                </c:pt>
                <c:pt idx="97">
                  <c:v>19.734151329243435</c:v>
                </c:pt>
                <c:pt idx="98">
                  <c:v>19.43939393939387</c:v>
                </c:pt>
                <c:pt idx="99">
                  <c:v>17.918444760550024</c:v>
                </c:pt>
                <c:pt idx="100">
                  <c:v>18.12380038387716</c:v>
                </c:pt>
                <c:pt idx="101">
                  <c:v>19.600622406638987</c:v>
                </c:pt>
                <c:pt idx="102">
                  <c:v>19.206932773109166</c:v>
                </c:pt>
                <c:pt idx="103">
                  <c:v>19.365079365079307</c:v>
                </c:pt>
                <c:pt idx="104">
                  <c:v>20.684624017957329</c:v>
                </c:pt>
                <c:pt idx="105">
                  <c:v>19.839335180055464</c:v>
                </c:pt>
                <c:pt idx="106">
                  <c:v>20.071467839472227</c:v>
                </c:pt>
                <c:pt idx="107">
                  <c:v>22.396449704141926</c:v>
                </c:pt>
                <c:pt idx="108">
                  <c:v>21.728538283062566</c:v>
                </c:pt>
                <c:pt idx="109">
                  <c:v>21.100110011001103</c:v>
                </c:pt>
                <c:pt idx="110">
                  <c:v>20.174102285092495</c:v>
                </c:pt>
                <c:pt idx="111">
                  <c:v>21.015801354401805</c:v>
                </c:pt>
                <c:pt idx="112">
                  <c:v>20.445682451253482</c:v>
                </c:pt>
                <c:pt idx="113">
                  <c:v>22.02395209580839</c:v>
                </c:pt>
                <c:pt idx="114">
                  <c:v>22.487684729064039</c:v>
                </c:pt>
                <c:pt idx="115">
                  <c:v>22.255139056831844</c:v>
                </c:pt>
                <c:pt idx="116">
                  <c:v>21.305375073833432</c:v>
                </c:pt>
                <c:pt idx="117">
                  <c:v>21.18683901292588</c:v>
                </c:pt>
                <c:pt idx="118">
                  <c:v>20.956268221574327</c:v>
                </c:pt>
                <c:pt idx="119">
                  <c:v>20.605889014722536</c:v>
                </c:pt>
                <c:pt idx="120">
                  <c:v>20.412486064659976</c:v>
                </c:pt>
                <c:pt idx="121">
                  <c:v>20.594503645541163</c:v>
                </c:pt>
                <c:pt idx="122">
                  <c:v>20.524830699774267</c:v>
                </c:pt>
                <c:pt idx="123">
                  <c:v>19.542764927380286</c:v>
                </c:pt>
                <c:pt idx="124">
                  <c:v>19.433862433862437</c:v>
                </c:pt>
                <c:pt idx="125">
                  <c:v>19.530201342281877</c:v>
                </c:pt>
                <c:pt idx="126">
                  <c:v>20.186666666666667</c:v>
                </c:pt>
                <c:pt idx="127">
                  <c:v>20.283167278447763</c:v>
                </c:pt>
                <c:pt idx="128">
                  <c:v>20.845219228737378</c:v>
                </c:pt>
                <c:pt idx="129">
                  <c:v>22.377136752136753</c:v>
                </c:pt>
                <c:pt idx="130">
                  <c:v>22.248520710059172</c:v>
                </c:pt>
                <c:pt idx="131">
                  <c:v>22.368278109722976</c:v>
                </c:pt>
                <c:pt idx="132">
                  <c:v>21.51247401247403</c:v>
                </c:pt>
                <c:pt idx="133">
                  <c:v>21.060142711518829</c:v>
                </c:pt>
                <c:pt idx="134">
                  <c:v>19.906033630069118</c:v>
                </c:pt>
                <c:pt idx="135">
                  <c:v>19.412326803631043</c:v>
                </c:pt>
                <c:pt idx="136">
                  <c:v>18.471166741171189</c:v>
                </c:pt>
                <c:pt idx="137">
                  <c:v>18.920166128287953</c:v>
                </c:pt>
                <c:pt idx="138">
                  <c:v>19.957244655581889</c:v>
                </c:pt>
                <c:pt idx="139">
                  <c:v>20.409956076134687</c:v>
                </c:pt>
                <c:pt idx="140">
                  <c:v>20.150121065375306</c:v>
                </c:pt>
                <c:pt idx="141">
                  <c:v>20.587364264560712</c:v>
                </c:pt>
                <c:pt idx="142">
                  <c:v>20.938446014127017</c:v>
                </c:pt>
                <c:pt idx="143">
                  <c:v>20.719794344473009</c:v>
                </c:pt>
                <c:pt idx="144">
                  <c:v>20.855503390714656</c:v>
                </c:pt>
                <c:pt idx="145">
                  <c:v>21.098204857444561</c:v>
                </c:pt>
                <c:pt idx="146">
                  <c:v>21.12438891906573</c:v>
                </c:pt>
                <c:pt idx="147">
                  <c:v>20.786075238629913</c:v>
                </c:pt>
                <c:pt idx="148">
                  <c:v>21.103104212860309</c:v>
                </c:pt>
                <c:pt idx="149">
                  <c:v>21.11797752808998</c:v>
                </c:pt>
                <c:pt idx="150">
                  <c:v>23.700440528634299</c:v>
                </c:pt>
                <c:pt idx="151">
                  <c:v>23.369017632241789</c:v>
                </c:pt>
                <c:pt idx="152">
                  <c:v>22.276276276276217</c:v>
                </c:pt>
                <c:pt idx="153">
                  <c:v>22.807668521954234</c:v>
                </c:pt>
                <c:pt idx="154">
                  <c:v>22.931456548347612</c:v>
                </c:pt>
                <c:pt idx="155">
                  <c:v>21.357308584686791</c:v>
                </c:pt>
                <c:pt idx="156">
                  <c:v>22.282878411910691</c:v>
                </c:pt>
                <c:pt idx="157">
                  <c:v>22.874598070739527</c:v>
                </c:pt>
                <c:pt idx="158">
                  <c:v>23.409243134628184</c:v>
                </c:pt>
                <c:pt idx="159">
                  <c:v>23.344437041971933</c:v>
                </c:pt>
                <c:pt idx="160">
                  <c:v>24.020134228187889</c:v>
                </c:pt>
                <c:pt idx="161">
                  <c:v>23.266752577319501</c:v>
                </c:pt>
                <c:pt idx="162">
                  <c:v>23.677712800519789</c:v>
                </c:pt>
                <c:pt idx="163">
                  <c:v>22.823752368919774</c:v>
                </c:pt>
                <c:pt idx="164">
                  <c:v>20.697805289814362</c:v>
                </c:pt>
                <c:pt idx="165">
                  <c:v>19.95769434161819</c:v>
                </c:pt>
                <c:pt idx="166">
                  <c:v>18.990430622009569</c:v>
                </c:pt>
                <c:pt idx="167">
                  <c:v>15.515151515151517</c:v>
                </c:pt>
                <c:pt idx="168">
                  <c:v>15.268579838116272</c:v>
                </c:pt>
                <c:pt idx="169">
                  <c:v>12.542650918635172</c:v>
                </c:pt>
                <c:pt idx="170">
                  <c:v>14.08679927667273</c:v>
                </c:pt>
                <c:pt idx="171">
                  <c:v>12.386619491798006</c:v>
                </c:pt>
                <c:pt idx="172">
                  <c:v>12.16494845360825</c:v>
                </c:pt>
                <c:pt idx="173">
                  <c:v>11.271352562307468</c:v>
                </c:pt>
                <c:pt idx="174">
                  <c:v>9.6494238784015689</c:v>
                </c:pt>
                <c:pt idx="175">
                  <c:v>10.294899043570668</c:v>
                </c:pt>
                <c:pt idx="176">
                  <c:v>9.2575117953811699</c:v>
                </c:pt>
                <c:pt idx="177">
                  <c:v>10.223263506063946</c:v>
                </c:pt>
                <c:pt idx="178">
                  <c:v>12.288605941887038</c:v>
                </c:pt>
                <c:pt idx="179">
                  <c:v>10.984870111333143</c:v>
                </c:pt>
                <c:pt idx="180">
                  <c:v>11.101670084969234</c:v>
                </c:pt>
                <c:pt idx="181">
                  <c:v>11.901364764267989</c:v>
                </c:pt>
                <c:pt idx="182">
                  <c:v>12.36052886165753</c:v>
                </c:pt>
                <c:pt idx="183">
                  <c:v>10.89758681577405</c:v>
                </c:pt>
                <c:pt idx="184">
                  <c:v>12.674966352624496</c:v>
                </c:pt>
                <c:pt idx="185">
                  <c:v>13.631503920171033</c:v>
                </c:pt>
                <c:pt idx="186">
                  <c:v>14.239248283339348</c:v>
                </c:pt>
                <c:pt idx="187">
                  <c:v>14.011649071714597</c:v>
                </c:pt>
                <c:pt idx="188">
                  <c:v>15.021097046413498</c:v>
                </c:pt>
                <c:pt idx="189">
                  <c:v>14.772996446900924</c:v>
                </c:pt>
                <c:pt idx="190">
                  <c:v>14.528228924980631</c:v>
                </c:pt>
                <c:pt idx="191">
                  <c:v>17.626384207992299</c:v>
                </c:pt>
                <c:pt idx="192">
                  <c:v>17.861969111969113</c:v>
                </c:pt>
                <c:pt idx="193">
                  <c:v>17.663596703829306</c:v>
                </c:pt>
                <c:pt idx="194">
                  <c:v>17.465753424657532</c:v>
                </c:pt>
                <c:pt idx="195">
                  <c:v>20.242691671262989</c:v>
                </c:pt>
                <c:pt idx="196">
                  <c:v>19.812433011789889</c:v>
                </c:pt>
                <c:pt idx="197">
                  <c:v>18.45725847243299</c:v>
                </c:pt>
                <c:pt idx="198">
                  <c:v>18.83298755186722</c:v>
                </c:pt>
                <c:pt idx="199">
                  <c:v>18.994680851063759</c:v>
                </c:pt>
                <c:pt idx="200">
                  <c:v>19.682713347921087</c:v>
                </c:pt>
                <c:pt idx="201">
                  <c:v>20.128133704735284</c:v>
                </c:pt>
                <c:pt idx="202">
                  <c:v>18.607198748043835</c:v>
                </c:pt>
                <c:pt idx="203">
                  <c:v>17.955352612886859</c:v>
                </c:pt>
                <c:pt idx="204">
                  <c:v>18.028527763627089</c:v>
                </c:pt>
                <c:pt idx="205">
                  <c:v>18.108519269776814</c:v>
                </c:pt>
                <c:pt idx="206">
                  <c:v>17.930338213023667</c:v>
                </c:pt>
                <c:pt idx="207">
                  <c:v>18.862433862433768</c:v>
                </c:pt>
                <c:pt idx="208">
                  <c:v>19.202975557917107</c:v>
                </c:pt>
                <c:pt idx="209">
                  <c:v>19.411764705882351</c:v>
                </c:pt>
                <c:pt idx="210">
                  <c:v>19.789757412398924</c:v>
                </c:pt>
                <c:pt idx="211">
                  <c:v>20.487122060470256</c:v>
                </c:pt>
                <c:pt idx="212">
                  <c:v>20.382059800664429</c:v>
                </c:pt>
                <c:pt idx="213">
                  <c:v>20.340659340659329</c:v>
                </c:pt>
                <c:pt idx="214">
                  <c:v>19.870619946091626</c:v>
                </c:pt>
                <c:pt idx="215">
                  <c:v>19.261954261954291</c:v>
                </c:pt>
                <c:pt idx="216">
                  <c:v>18.291708291708289</c:v>
                </c:pt>
                <c:pt idx="217">
                  <c:v>18.087487283824963</c:v>
                </c:pt>
                <c:pt idx="218">
                  <c:v>18.313745528870733</c:v>
                </c:pt>
                <c:pt idx="219">
                  <c:v>18.340163934426229</c:v>
                </c:pt>
                <c:pt idx="220">
                  <c:v>18.225889633831791</c:v>
                </c:pt>
                <c:pt idx="221">
                  <c:v>17.327028372324527</c:v>
                </c:pt>
                <c:pt idx="222">
                  <c:v>17.307882994546354</c:v>
                </c:pt>
                <c:pt idx="223">
                  <c:v>16.932153392330317</c:v>
                </c:pt>
                <c:pt idx="224">
                  <c:v>17.355577689243027</c:v>
                </c:pt>
                <c:pt idx="225">
                  <c:v>17.054225696140694</c:v>
                </c:pt>
                <c:pt idx="226">
                  <c:v>17.144221585482327</c:v>
                </c:pt>
                <c:pt idx="227">
                  <c:v>16.747324336900824</c:v>
                </c:pt>
                <c:pt idx="228">
                  <c:v>16.381727725011306</c:v>
                </c:pt>
                <c:pt idx="229">
                  <c:v>15.863736263736323</c:v>
                </c:pt>
                <c:pt idx="230">
                  <c:v>15.776397515527988</c:v>
                </c:pt>
                <c:pt idx="231">
                  <c:v>16.063492063492063</c:v>
                </c:pt>
                <c:pt idx="232">
                  <c:v>16.208295761947699</c:v>
                </c:pt>
                <c:pt idx="233">
                  <c:v>17.289325842696627</c:v>
                </c:pt>
                <c:pt idx="234">
                  <c:v>17.721579961464329</c:v>
                </c:pt>
                <c:pt idx="235">
                  <c:v>18.609571788413131</c:v>
                </c:pt>
                <c:pt idx="236">
                  <c:v>18.679833679833681</c:v>
                </c:pt>
                <c:pt idx="237">
                  <c:v>19.436314363143627</c:v>
                </c:pt>
                <c:pt idx="238">
                  <c:v>19.311851447296746</c:v>
                </c:pt>
                <c:pt idx="239">
                  <c:v>19.76311336717421</c:v>
                </c:pt>
                <c:pt idx="240">
                  <c:v>19.592959295929589</c:v>
                </c:pt>
                <c:pt idx="241">
                  <c:v>19.921215531795088</c:v>
                </c:pt>
                <c:pt idx="242">
                  <c:v>19.29232444202497</c:v>
                </c:pt>
                <c:pt idx="243">
                  <c:v>19.712865819988991</c:v>
                </c:pt>
                <c:pt idx="244">
                  <c:v>19.420131291028429</c:v>
                </c:pt>
                <c:pt idx="245">
                  <c:v>19.149972929074195</c:v>
                </c:pt>
                <c:pt idx="246">
                  <c:v>18.902045209903026</c:v>
                </c:pt>
                <c:pt idx="247">
                  <c:v>19.898534385569217</c:v>
                </c:pt>
                <c:pt idx="248">
                  <c:v>20.063145809414465</c:v>
                </c:pt>
                <c:pt idx="249">
                  <c:v>20.063657407407405</c:v>
                </c:pt>
                <c:pt idx="250">
                  <c:v>19.436781609195403</c:v>
                </c:pt>
                <c:pt idx="251">
                  <c:v>19.3119007332206</c:v>
                </c:pt>
                <c:pt idx="252">
                  <c:v>19.222535211267523</c:v>
                </c:pt>
                <c:pt idx="253">
                  <c:v>18.417926565874733</c:v>
                </c:pt>
                <c:pt idx="254">
                  <c:v>17.74855339295101</c:v>
                </c:pt>
                <c:pt idx="255">
                  <c:v>17.863202545068859</c:v>
                </c:pt>
                <c:pt idx="256">
                  <c:v>17.974549310710486</c:v>
                </c:pt>
                <c:pt idx="257">
                  <c:v>17.346411977284461</c:v>
                </c:pt>
                <c:pt idx="258">
                  <c:v>17.140688259109286</c:v>
                </c:pt>
                <c:pt idx="259">
                  <c:v>17.074279939363223</c:v>
                </c:pt>
                <c:pt idx="260">
                  <c:v>17.260133401744486</c:v>
                </c:pt>
                <c:pt idx="261">
                  <c:v>16.378143133462213</c:v>
                </c:pt>
                <c:pt idx="262">
                  <c:v>16.266603415559729</c:v>
                </c:pt>
                <c:pt idx="263">
                  <c:v>16.067892503536029</c:v>
                </c:pt>
                <c:pt idx="264">
                  <c:v>16.186200378071774</c:v>
                </c:pt>
                <c:pt idx="265">
                  <c:v>16.259971844204635</c:v>
                </c:pt>
                <c:pt idx="266">
                  <c:v>16.8913676042677</c:v>
                </c:pt>
                <c:pt idx="267">
                  <c:v>17.919799498746869</c:v>
                </c:pt>
                <c:pt idx="268">
                  <c:v>17.947052947052949</c:v>
                </c:pt>
                <c:pt idx="269">
                  <c:v>17.640671273445189</c:v>
                </c:pt>
                <c:pt idx="270">
                  <c:v>17.021379980563573</c:v>
                </c:pt>
                <c:pt idx="271">
                  <c:v>16.841046277665885</c:v>
                </c:pt>
                <c:pt idx="272">
                  <c:v>17.139227642276431</c:v>
                </c:pt>
                <c:pt idx="273">
                  <c:v>17.175341081354219</c:v>
                </c:pt>
                <c:pt idx="274">
                  <c:v>17.395514780835882</c:v>
                </c:pt>
                <c:pt idx="275">
                  <c:v>17.13065326633166</c:v>
                </c:pt>
                <c:pt idx="276">
                  <c:v>17.317554240631161</c:v>
                </c:pt>
                <c:pt idx="277">
                  <c:v>17.08068459657693</c:v>
                </c:pt>
                <c:pt idx="278">
                  <c:v>17.10565110565113</c:v>
                </c:pt>
                <c:pt idx="279">
                  <c:v>17.295162882527009</c:v>
                </c:pt>
                <c:pt idx="280">
                  <c:v>16.842105263157887</c:v>
                </c:pt>
                <c:pt idx="281">
                  <c:v>16.55105973025055</c:v>
                </c:pt>
                <c:pt idx="282">
                  <c:v>16.661757486499791</c:v>
                </c:pt>
                <c:pt idx="283">
                  <c:v>17.17135549872123</c:v>
                </c:pt>
                <c:pt idx="284">
                  <c:v>17.472642001042104</c:v>
                </c:pt>
                <c:pt idx="285">
                  <c:v>17.412987012987013</c:v>
                </c:pt>
                <c:pt idx="286">
                  <c:v>17.297717842323543</c:v>
                </c:pt>
                <c:pt idx="287">
                  <c:v>17.557531380753129</c:v>
                </c:pt>
                <c:pt idx="288">
                  <c:v>18.050619278405964</c:v>
                </c:pt>
                <c:pt idx="289">
                  <c:v>18.592715231788009</c:v>
                </c:pt>
                <c:pt idx="290">
                  <c:v>18.453436807095265</c:v>
                </c:pt>
                <c:pt idx="291">
                  <c:v>18.2556226001096</c:v>
                </c:pt>
                <c:pt idx="292">
                  <c:v>18.421936205931644</c:v>
                </c:pt>
                <c:pt idx="293">
                  <c:v>18.675042832666943</c:v>
                </c:pt>
                <c:pt idx="294">
                  <c:v>19.272727272727092</c:v>
                </c:pt>
                <c:pt idx="295">
                  <c:v>19.446407538280251</c:v>
                </c:pt>
                <c:pt idx="296">
                  <c:v>18.261111111111109</c:v>
                </c:pt>
                <c:pt idx="297">
                  <c:v>17.739504843918187</c:v>
                </c:pt>
                <c:pt idx="298">
                  <c:v>17.902439024390162</c:v>
                </c:pt>
                <c:pt idx="299">
                  <c:v>18.277008310249304</c:v>
                </c:pt>
                <c:pt idx="300">
                  <c:v>17.533227006911186</c:v>
                </c:pt>
                <c:pt idx="301">
                  <c:v>17.127937336814693</c:v>
                </c:pt>
                <c:pt idx="302">
                  <c:v>17.450052576235489</c:v>
                </c:pt>
                <c:pt idx="303">
                  <c:v>17.813504823151124</c:v>
                </c:pt>
                <c:pt idx="304">
                  <c:v>18.507057546145493</c:v>
                </c:pt>
                <c:pt idx="305">
                  <c:v>18.024559530165419</c:v>
                </c:pt>
                <c:pt idx="306">
                  <c:v>18.118653126670235</c:v>
                </c:pt>
                <c:pt idx="307">
                  <c:v>18.559185859667913</c:v>
                </c:pt>
                <c:pt idx="308">
                  <c:v>19.207974137931036</c:v>
                </c:pt>
                <c:pt idx="309">
                  <c:v>19.105516871987025</c:v>
                </c:pt>
                <c:pt idx="310">
                  <c:v>19.383236689509669</c:v>
                </c:pt>
                <c:pt idx="311">
                  <c:v>20.122601279317639</c:v>
                </c:pt>
                <c:pt idx="312">
                  <c:v>20.842975206611591</c:v>
                </c:pt>
                <c:pt idx="313">
                  <c:v>20.646575342465756</c:v>
                </c:pt>
                <c:pt idx="314">
                  <c:v>19.961832061068687</c:v>
                </c:pt>
                <c:pt idx="315">
                  <c:v>20.559246954595789</c:v>
                </c:pt>
                <c:pt idx="316">
                  <c:v>21.790872328134032</c:v>
                </c:pt>
                <c:pt idx="317">
                  <c:v>22.436046511627811</c:v>
                </c:pt>
                <c:pt idx="318">
                  <c:v>22.833819241982511</c:v>
                </c:pt>
                <c:pt idx="319">
                  <c:v>23.357142857142829</c:v>
                </c:pt>
                <c:pt idx="320">
                  <c:v>23.39735894357743</c:v>
                </c:pt>
                <c:pt idx="321">
                  <c:v>24.400479616306896</c:v>
                </c:pt>
                <c:pt idx="322">
                  <c:v>22.212389380530883</c:v>
                </c:pt>
                <c:pt idx="323">
                  <c:v>22.246987951807228</c:v>
                </c:pt>
                <c:pt idx="324">
                  <c:v>22.480433473810873</c:v>
                </c:pt>
                <c:pt idx="325">
                  <c:v>22.087320574162579</c:v>
                </c:pt>
                <c:pt idx="326">
                  <c:v>21.632047477744806</c:v>
                </c:pt>
                <c:pt idx="327">
                  <c:v>21.185722928009621</c:v>
                </c:pt>
                <c:pt idx="328">
                  <c:v>22.230671736375129</c:v>
                </c:pt>
                <c:pt idx="329">
                  <c:v>23.10277957336767</c:v>
                </c:pt>
                <c:pt idx="330">
                  <c:v>22.145976294447909</c:v>
                </c:pt>
                <c:pt idx="331">
                  <c:v>21.525119617224817</c:v>
                </c:pt>
                <c:pt idx="332">
                  <c:v>21.591715976331272</c:v>
                </c:pt>
                <c:pt idx="333">
                  <c:v>21.827830188679243</c:v>
                </c:pt>
                <c:pt idx="334">
                  <c:v>22.19747140276943</c:v>
                </c:pt>
                <c:pt idx="335">
                  <c:v>23.776796973518216</c:v>
                </c:pt>
                <c:pt idx="336">
                  <c:v>23.673857868020331</c:v>
                </c:pt>
                <c:pt idx="337">
                  <c:v>24.835742444152427</c:v>
                </c:pt>
                <c:pt idx="338">
                  <c:v>24.557291666666732</c:v>
                </c:pt>
                <c:pt idx="339">
                  <c:v>25.339609952925265</c:v>
                </c:pt>
                <c:pt idx="340">
                  <c:v>27.06214689265525</c:v>
                </c:pt>
                <c:pt idx="341">
                  <c:v>28.215586307356126</c:v>
                </c:pt>
                <c:pt idx="342">
                  <c:v>27.576840600428877</c:v>
                </c:pt>
                <c:pt idx="343">
                  <c:v>28.905325443786982</c:v>
                </c:pt>
                <c:pt idx="344">
                  <c:v>29.33940774487473</c:v>
                </c:pt>
                <c:pt idx="345">
                  <c:v>27.468265162200293</c:v>
                </c:pt>
                <c:pt idx="346">
                  <c:v>27.24285714285714</c:v>
                </c:pt>
                <c:pt idx="347">
                  <c:v>26.504922644163077</c:v>
                </c:pt>
                <c:pt idx="348">
                  <c:v>26.407103825136613</c:v>
                </c:pt>
                <c:pt idx="349">
                  <c:v>25.115664243225329</c:v>
                </c:pt>
                <c:pt idx="350">
                  <c:v>27.340043134435629</c:v>
                </c:pt>
                <c:pt idx="351">
                  <c:v>28.725341426403642</c:v>
                </c:pt>
                <c:pt idx="352">
                  <c:v>28.51963746223565</c:v>
                </c:pt>
                <c:pt idx="353">
                  <c:v>28.540740740740674</c:v>
                </c:pt>
                <c:pt idx="354">
                  <c:v>29.105263157894804</c:v>
                </c:pt>
                <c:pt idx="355">
                  <c:v>27.57404795486601</c:v>
                </c:pt>
                <c:pt idx="356">
                  <c:v>26.854009595613434</c:v>
                </c:pt>
                <c:pt idx="357">
                  <c:v>28.671641791044795</c:v>
                </c:pt>
                <c:pt idx="358">
                  <c:v>26.338912133891213</c:v>
                </c:pt>
                <c:pt idx="359">
                  <c:v>24.690206528980681</c:v>
                </c:pt>
                <c:pt idx="360">
                  <c:v>24.203084832904882</c:v>
                </c:pt>
                <c:pt idx="361">
                  <c:v>24.204545454545453</c:v>
                </c:pt>
                <c:pt idx="362">
                  <c:v>23.793749999999886</c:v>
                </c:pt>
                <c:pt idx="363">
                  <c:v>23.689379987722489</c:v>
                </c:pt>
                <c:pt idx="364">
                  <c:v>23.924129353233766</c:v>
                </c:pt>
                <c:pt idx="365">
                  <c:v>23.284403669724707</c:v>
                </c:pt>
                <c:pt idx="366">
                  <c:v>23.577135832821089</c:v>
                </c:pt>
                <c:pt idx="367">
                  <c:v>24.38356164383562</c:v>
                </c:pt>
                <c:pt idx="368">
                  <c:v>23.461307738452309</c:v>
                </c:pt>
                <c:pt idx="369">
                  <c:v>22.173165137614784</c:v>
                </c:pt>
                <c:pt idx="370">
                  <c:v>22.15109573241072</c:v>
                </c:pt>
                <c:pt idx="371">
                  <c:v>22.61430246189925</c:v>
                </c:pt>
                <c:pt idx="372">
                  <c:v>21.276948590381426</c:v>
                </c:pt>
                <c:pt idx="373">
                  <c:v>21.986222732491271</c:v>
                </c:pt>
                <c:pt idx="374">
                  <c:v>21.172839506172789</c:v>
                </c:pt>
                <c:pt idx="375">
                  <c:v>20.401301518438174</c:v>
                </c:pt>
                <c:pt idx="376">
                  <c:v>21.810394060536833</c:v>
                </c:pt>
                <c:pt idx="377">
                  <c:v>23.329275715155205</c:v>
                </c:pt>
                <c:pt idx="378">
                  <c:v>24.830019243104552</c:v>
                </c:pt>
                <c:pt idx="379">
                  <c:v>24.588826114249827</c:v>
                </c:pt>
                <c:pt idx="380">
                  <c:v>24.506599622878692</c:v>
                </c:pt>
                <c:pt idx="381">
                  <c:v>25.637540453074504</c:v>
                </c:pt>
                <c:pt idx="382">
                  <c:v>24.870662460567786</c:v>
                </c:pt>
                <c:pt idx="383">
                  <c:v>23.908256880733802</c:v>
                </c:pt>
                <c:pt idx="384">
                  <c:v>23.181818181818254</c:v>
                </c:pt>
                <c:pt idx="385">
                  <c:v>24.318606098319826</c:v>
                </c:pt>
                <c:pt idx="386">
                  <c:v>23.892658852560089</c:v>
                </c:pt>
                <c:pt idx="387">
                  <c:v>22.800237812128419</c:v>
                </c:pt>
                <c:pt idx="388">
                  <c:v>21.894197952218516</c:v>
                </c:pt>
                <c:pt idx="389">
                  <c:v>21.98739977090483</c:v>
                </c:pt>
                <c:pt idx="390">
                  <c:v>22.892857142857203</c:v>
                </c:pt>
                <c:pt idx="391">
                  <c:v>22.010550996483001</c:v>
                </c:pt>
                <c:pt idx="392">
                  <c:v>22.37388724035609</c:v>
                </c:pt>
                <c:pt idx="393">
                  <c:v>23.662499999999923</c:v>
                </c:pt>
                <c:pt idx="394">
                  <c:v>24.198473282442727</c:v>
                </c:pt>
                <c:pt idx="395">
                  <c:v>24.526248399487827</c:v>
                </c:pt>
                <c:pt idx="396">
                  <c:v>22.927733168622606</c:v>
                </c:pt>
                <c:pt idx="397">
                  <c:v>23.578095830740509</c:v>
                </c:pt>
                <c:pt idx="398">
                  <c:v>23.727664818237827</c:v>
                </c:pt>
                <c:pt idx="399">
                  <c:v>22.322274881516588</c:v>
                </c:pt>
                <c:pt idx="400">
                  <c:v>22.362017804154238</c:v>
                </c:pt>
                <c:pt idx="401">
                  <c:v>22.154208357857648</c:v>
                </c:pt>
                <c:pt idx="402">
                  <c:v>22.30995875073668</c:v>
                </c:pt>
                <c:pt idx="403">
                  <c:v>22.035087719298307</c:v>
                </c:pt>
                <c:pt idx="404">
                  <c:v>21.915017462165249</c:v>
                </c:pt>
                <c:pt idx="405">
                  <c:v>22.551683402244596</c:v>
                </c:pt>
                <c:pt idx="406">
                  <c:v>22.958083832335195</c:v>
                </c:pt>
                <c:pt idx="407">
                  <c:v>23.308957952468031</c:v>
                </c:pt>
                <c:pt idx="408">
                  <c:v>22.842166569598128</c:v>
                </c:pt>
                <c:pt idx="409">
                  <c:v>21.900780379041166</c:v>
                </c:pt>
                <c:pt idx="410">
                  <c:v>21.381578947368421</c:v>
                </c:pt>
                <c:pt idx="411">
                  <c:v>21.257485029940131</c:v>
                </c:pt>
                <c:pt idx="412">
                  <c:v>20.476190476190478</c:v>
                </c:pt>
                <c:pt idx="413">
                  <c:v>20.513896171997903</c:v>
                </c:pt>
                <c:pt idx="414">
                  <c:v>20.38809144072296</c:v>
                </c:pt>
                <c:pt idx="415">
                  <c:v>20.952902519167509</c:v>
                </c:pt>
                <c:pt idx="416">
                  <c:v>20.982627578718656</c:v>
                </c:pt>
                <c:pt idx="417">
                  <c:v>21.091008771929822</c:v>
                </c:pt>
                <c:pt idx="418">
                  <c:v>22.022662889518337</c:v>
                </c:pt>
                <c:pt idx="419">
                  <c:v>21.718576195773082</c:v>
                </c:pt>
                <c:pt idx="420">
                  <c:v>21.998873873873784</c:v>
                </c:pt>
                <c:pt idx="421">
                  <c:v>23.089382123575209</c:v>
                </c:pt>
                <c:pt idx="422">
                  <c:v>23.19711538461539</c:v>
                </c:pt>
                <c:pt idx="423">
                  <c:v>24.165114835505797</c:v>
                </c:pt>
                <c:pt idx="424">
                  <c:v>24.296482412060289</c:v>
                </c:pt>
                <c:pt idx="425">
                  <c:v>24.466453674121261</c:v>
                </c:pt>
                <c:pt idx="426">
                  <c:v>24.336507936507889</c:v>
                </c:pt>
                <c:pt idx="427">
                  <c:v>23.938826466916357</c:v>
                </c:pt>
                <c:pt idx="428">
                  <c:v>23.945239576851122</c:v>
                </c:pt>
                <c:pt idx="429">
                  <c:v>24.122089364380113</c:v>
                </c:pt>
                <c:pt idx="430">
                  <c:v>23.382443216697261</c:v>
                </c:pt>
                <c:pt idx="431">
                  <c:v>23.563501849568429</c:v>
                </c:pt>
                <c:pt idx="432">
                  <c:v>23.115638106650731</c:v>
                </c:pt>
                <c:pt idx="433">
                  <c:v>22.626918536009445</c:v>
                </c:pt>
                <c:pt idx="434">
                  <c:v>22.723505032563565</c:v>
                </c:pt>
                <c:pt idx="435">
                  <c:v>23.445326817348704</c:v>
                </c:pt>
                <c:pt idx="436">
                  <c:v>23.672211953173129</c:v>
                </c:pt>
                <c:pt idx="437">
                  <c:v>23.923654568210264</c:v>
                </c:pt>
                <c:pt idx="438">
                  <c:v>23.972431077694189</c:v>
                </c:pt>
                <c:pt idx="439">
                  <c:v>23.722084367245653</c:v>
                </c:pt>
                <c:pt idx="440">
                  <c:v>23.399399399399403</c:v>
                </c:pt>
                <c:pt idx="441">
                  <c:v>23.049434187016093</c:v>
                </c:pt>
                <c:pt idx="442">
                  <c:v>22.794029850746202</c:v>
                </c:pt>
                <c:pt idx="443">
                  <c:v>22.954815695600555</c:v>
                </c:pt>
                <c:pt idx="444">
                  <c:v>22.655432887855824</c:v>
                </c:pt>
                <c:pt idx="445">
                  <c:v>22.042213348545236</c:v>
                </c:pt>
                <c:pt idx="446">
                  <c:v>21.788526434195603</c:v>
                </c:pt>
                <c:pt idx="447">
                  <c:v>21.367144432194046</c:v>
                </c:pt>
                <c:pt idx="448">
                  <c:v>21.143162393162331</c:v>
                </c:pt>
                <c:pt idx="449">
                  <c:v>20.656934306569326</c:v>
                </c:pt>
                <c:pt idx="450">
                  <c:v>21.570426335671794</c:v>
                </c:pt>
                <c:pt idx="451">
                  <c:v>23.043725156161184</c:v>
                </c:pt>
                <c:pt idx="452">
                  <c:v>24.124490983129689</c:v>
                </c:pt>
                <c:pt idx="453">
                  <c:v>24.375</c:v>
                </c:pt>
                <c:pt idx="454">
                  <c:v>23.855208946439085</c:v>
                </c:pt>
                <c:pt idx="455">
                  <c:v>22.157953281423801</c:v>
                </c:pt>
                <c:pt idx="456">
                  <c:v>21.229377328366152</c:v>
                </c:pt>
                <c:pt idx="457">
                  <c:v>21.156100159829531</c:v>
                </c:pt>
                <c:pt idx="458">
                  <c:v>21.029723991507343</c:v>
                </c:pt>
                <c:pt idx="459">
                  <c:v>20.652849740932627</c:v>
                </c:pt>
                <c:pt idx="460">
                  <c:v>19.260340632603278</c:v>
                </c:pt>
                <c:pt idx="461">
                  <c:v>18.832221163012395</c:v>
                </c:pt>
                <c:pt idx="462">
                  <c:v>18.844317096466092</c:v>
                </c:pt>
                <c:pt idx="463">
                  <c:v>17.229819144243493</c:v>
                </c:pt>
                <c:pt idx="464">
                  <c:v>19.020467836257289</c:v>
                </c:pt>
                <c:pt idx="465">
                  <c:v>19.354043392504927</c:v>
                </c:pt>
                <c:pt idx="466">
                  <c:v>20.071905495634379</c:v>
                </c:pt>
                <c:pt idx="467">
                  <c:v>19.979623025980629</c:v>
                </c:pt>
                <c:pt idx="468">
                  <c:v>20.493179433368219</c:v>
                </c:pt>
                <c:pt idx="469">
                  <c:v>20.359375000000057</c:v>
                </c:pt>
                <c:pt idx="470">
                  <c:v>20.605249062667287</c:v>
                </c:pt>
                <c:pt idx="471">
                  <c:v>21.010376843255052</c:v>
                </c:pt>
                <c:pt idx="472">
                  <c:v>21.183920704845814</c:v>
                </c:pt>
                <c:pt idx="473">
                  <c:v>20.479525862068929</c:v>
                </c:pt>
                <c:pt idx="474">
                  <c:v>20.292553191489329</c:v>
                </c:pt>
                <c:pt idx="475">
                  <c:v>19.566768603465789</c:v>
                </c:pt>
                <c:pt idx="476">
                  <c:v>19.444444444444443</c:v>
                </c:pt>
                <c:pt idx="477">
                  <c:v>19.352734570998489</c:v>
                </c:pt>
                <c:pt idx="478">
                  <c:v>20.082901554404142</c:v>
                </c:pt>
                <c:pt idx="479">
                  <c:v>20.340849501835265</c:v>
                </c:pt>
                <c:pt idx="480">
                  <c:v>19.579320831221416</c:v>
                </c:pt>
                <c:pt idx="481">
                  <c:v>18.534606205250597</c:v>
                </c:pt>
                <c:pt idx="482">
                  <c:v>18.293144208037759</c:v>
                </c:pt>
                <c:pt idx="483">
                  <c:v>18.522617901828617</c:v>
                </c:pt>
                <c:pt idx="484">
                  <c:v>17.236248872858432</c:v>
                </c:pt>
                <c:pt idx="485">
                  <c:v>16.499133448873486</c:v>
                </c:pt>
                <c:pt idx="486">
                  <c:v>17.173224785165083</c:v>
                </c:pt>
                <c:pt idx="487">
                  <c:v>16.634573304157591</c:v>
                </c:pt>
                <c:pt idx="488">
                  <c:v>16.155150487494776</c:v>
                </c:pt>
                <c:pt idx="489">
                  <c:v>15.719602977667504</c:v>
                </c:pt>
                <c:pt idx="490">
                  <c:v>15.466289866774357</c:v>
                </c:pt>
                <c:pt idx="491">
                  <c:v>15.315789473684271</c:v>
                </c:pt>
                <c:pt idx="492">
                  <c:v>16.375</c:v>
                </c:pt>
                <c:pt idx="493">
                  <c:v>17.316962255570715</c:v>
                </c:pt>
                <c:pt idx="494">
                  <c:v>16.442307692307615</c:v>
                </c:pt>
                <c:pt idx="495">
                  <c:v>16.070659198621282</c:v>
                </c:pt>
                <c:pt idx="496">
                  <c:v>16.013015184381793</c:v>
                </c:pt>
                <c:pt idx="497">
                  <c:v>15.244003308519408</c:v>
                </c:pt>
                <c:pt idx="498">
                  <c:v>15.870219166308553</c:v>
                </c:pt>
                <c:pt idx="499">
                  <c:v>15.427617855652906</c:v>
                </c:pt>
                <c:pt idx="500">
                  <c:v>15.320322443784468</c:v>
                </c:pt>
                <c:pt idx="501">
                  <c:v>14.892205638474326</c:v>
                </c:pt>
                <c:pt idx="502">
                  <c:v>14.418321848398826</c:v>
                </c:pt>
                <c:pt idx="503">
                  <c:v>15.200172191132117</c:v>
                </c:pt>
                <c:pt idx="504">
                  <c:v>15.06113537117905</c:v>
                </c:pt>
                <c:pt idx="505">
                  <c:v>14.939077458659705</c:v>
                </c:pt>
                <c:pt idx="506">
                  <c:v>15.375055481580114</c:v>
                </c:pt>
                <c:pt idx="507">
                  <c:v>16.999519923187634</c:v>
                </c:pt>
                <c:pt idx="508">
                  <c:v>17.755598831548124</c:v>
                </c:pt>
                <c:pt idx="509">
                  <c:v>17.624810892586993</c:v>
                </c:pt>
                <c:pt idx="510">
                  <c:v>18.212809917355372</c:v>
                </c:pt>
                <c:pt idx="511">
                  <c:v>18.481675392670152</c:v>
                </c:pt>
                <c:pt idx="512">
                  <c:v>17.949769349051703</c:v>
                </c:pt>
                <c:pt idx="513">
                  <c:v>18.622530699412707</c:v>
                </c:pt>
                <c:pt idx="514">
                  <c:v>19.450672645739811</c:v>
                </c:pt>
                <c:pt idx="515">
                  <c:v>19.924154025670944</c:v>
                </c:pt>
                <c:pt idx="516">
                  <c:v>19.757645701096365</c:v>
                </c:pt>
                <c:pt idx="517">
                  <c:v>19.161036036036027</c:v>
                </c:pt>
                <c:pt idx="518">
                  <c:v>19.264380530973355</c:v>
                </c:pt>
                <c:pt idx="519">
                  <c:v>19.042081949058694</c:v>
                </c:pt>
                <c:pt idx="520">
                  <c:v>17.651905252317231</c:v>
                </c:pt>
                <c:pt idx="521">
                  <c:v>17.317930688096542</c:v>
                </c:pt>
                <c:pt idx="522">
                  <c:v>17.921671018276765</c:v>
                </c:pt>
                <c:pt idx="523">
                  <c:v>18.628415300546447</c:v>
                </c:pt>
                <c:pt idx="524">
                  <c:v>20.005924170616115</c:v>
                </c:pt>
                <c:pt idx="525">
                  <c:v>19.386218876664689</c:v>
                </c:pt>
                <c:pt idx="526">
                  <c:v>18.275084554678692</c:v>
                </c:pt>
                <c:pt idx="527">
                  <c:v>17.46876697447027</c:v>
                </c:pt>
                <c:pt idx="528">
                  <c:v>18.101265822784864</c:v>
                </c:pt>
                <c:pt idx="529">
                  <c:v>17.858707557502729</c:v>
                </c:pt>
                <c:pt idx="530">
                  <c:v>17.485191168551427</c:v>
                </c:pt>
                <c:pt idx="531">
                  <c:v>17.199367088607595</c:v>
                </c:pt>
                <c:pt idx="532">
                  <c:v>16.990088680229523</c:v>
                </c:pt>
                <c:pt idx="533">
                  <c:v>17.509393451422437</c:v>
                </c:pt>
                <c:pt idx="534">
                  <c:v>17.446236559139663</c:v>
                </c:pt>
                <c:pt idx="535">
                  <c:v>18.109927089175546</c:v>
                </c:pt>
                <c:pt idx="536">
                  <c:v>17.895027624309389</c:v>
                </c:pt>
                <c:pt idx="537">
                  <c:v>17.736057426836094</c:v>
                </c:pt>
                <c:pt idx="538">
                  <c:v>17.936333699231589</c:v>
                </c:pt>
                <c:pt idx="539">
                  <c:v>17.769516728624527</c:v>
                </c:pt>
                <c:pt idx="540">
                  <c:v>16.330685203574973</c:v>
                </c:pt>
                <c:pt idx="541">
                  <c:v>15.628915662650538</c:v>
                </c:pt>
                <c:pt idx="542">
                  <c:v>15.718670076726342</c:v>
                </c:pt>
                <c:pt idx="543">
                  <c:v>15.915132924335404</c:v>
                </c:pt>
                <c:pt idx="544">
                  <c:v>16.107939802802285</c:v>
                </c:pt>
                <c:pt idx="545">
                  <c:v>15.867293625914314</c:v>
                </c:pt>
                <c:pt idx="546">
                  <c:v>15.594691168963758</c:v>
                </c:pt>
                <c:pt idx="547">
                  <c:v>15.463541666666698</c:v>
                </c:pt>
                <c:pt idx="548">
                  <c:v>15.299734748010607</c:v>
                </c:pt>
                <c:pt idx="549">
                  <c:v>15.78125</c:v>
                </c:pt>
                <c:pt idx="550">
                  <c:v>16.714780600461889</c:v>
                </c:pt>
                <c:pt idx="551">
                  <c:v>17.323943661971789</c:v>
                </c:pt>
                <c:pt idx="552">
                  <c:v>16.922626025791203</c:v>
                </c:pt>
                <c:pt idx="553">
                  <c:v>17.40625</c:v>
                </c:pt>
                <c:pt idx="554">
                  <c:v>18.894668400520157</c:v>
                </c:pt>
                <c:pt idx="555">
                  <c:v>20.100536193029487</c:v>
                </c:pt>
                <c:pt idx="556">
                  <c:v>20.577445652173889</c:v>
                </c:pt>
                <c:pt idx="557">
                  <c:v>19.141575912876391</c:v>
                </c:pt>
                <c:pt idx="558">
                  <c:v>20.147453083109919</c:v>
                </c:pt>
                <c:pt idx="559">
                  <c:v>20.759052924791092</c:v>
                </c:pt>
                <c:pt idx="560">
                  <c:v>21.864035087719287</c:v>
                </c:pt>
                <c:pt idx="561">
                  <c:v>22.117117117117186</c:v>
                </c:pt>
                <c:pt idx="562">
                  <c:v>22.490479817212488</c:v>
                </c:pt>
                <c:pt idx="563">
                  <c:v>23.696181965881394</c:v>
                </c:pt>
                <c:pt idx="564">
                  <c:v>25.364016736401677</c:v>
                </c:pt>
                <c:pt idx="565">
                  <c:v>21.081451060917185</c:v>
                </c:pt>
                <c:pt idx="566">
                  <c:v>22.335025380710661</c:v>
                </c:pt>
                <c:pt idx="567">
                  <c:v>23.679753656658995</c:v>
                </c:pt>
                <c:pt idx="568">
                  <c:v>23.092250922509223</c:v>
                </c:pt>
                <c:pt idx="569">
                  <c:v>22.177419354838708</c:v>
                </c:pt>
                <c:pt idx="570">
                  <c:v>21.414285714285779</c:v>
                </c:pt>
                <c:pt idx="571">
                  <c:v>21.591397849462329</c:v>
                </c:pt>
                <c:pt idx="572">
                  <c:v>20.826963168867291</c:v>
                </c:pt>
                <c:pt idx="573">
                  <c:v>20.075549450549364</c:v>
                </c:pt>
                <c:pt idx="574">
                  <c:v>20.152249134948089</c:v>
                </c:pt>
                <c:pt idx="575">
                  <c:v>20.931768158473954</c:v>
                </c:pt>
                <c:pt idx="576">
                  <c:v>23.996789727126789</c:v>
                </c:pt>
                <c:pt idx="577">
                  <c:v>26.895604395604387</c:v>
                </c:pt>
                <c:pt idx="578">
                  <c:v>24.590301003344493</c:v>
                </c:pt>
                <c:pt idx="579">
                  <c:v>24.498736310025134</c:v>
                </c:pt>
                <c:pt idx="580">
                  <c:v>25.257289879931271</c:v>
                </c:pt>
                <c:pt idx="581">
                  <c:v>24.161129568106286</c:v>
                </c:pt>
                <c:pt idx="582">
                  <c:v>23.62211221122103</c:v>
                </c:pt>
                <c:pt idx="583">
                  <c:v>22.759714512291829</c:v>
                </c:pt>
                <c:pt idx="584">
                  <c:v>23.46280991735528</c:v>
                </c:pt>
                <c:pt idx="585">
                  <c:v>25.039508340649693</c:v>
                </c:pt>
                <c:pt idx="586">
                  <c:v>22.883333333333201</c:v>
                </c:pt>
                <c:pt idx="587">
                  <c:v>23.601973684210623</c:v>
                </c:pt>
                <c:pt idx="588">
                  <c:v>23.663446054750402</c:v>
                </c:pt>
                <c:pt idx="589">
                  <c:v>23.092783505154589</c:v>
                </c:pt>
                <c:pt idx="590">
                  <c:v>22.724458204334329</c:v>
                </c:pt>
                <c:pt idx="591">
                  <c:v>20.65292096219931</c:v>
                </c:pt>
                <c:pt idx="592">
                  <c:v>20.533610533610528</c:v>
                </c:pt>
                <c:pt idx="593">
                  <c:v>22.042615723732549</c:v>
                </c:pt>
                <c:pt idx="594">
                  <c:v>23.510040160642635</c:v>
                </c:pt>
                <c:pt idx="595">
                  <c:v>24.931856899488931</c:v>
                </c:pt>
                <c:pt idx="596">
                  <c:v>23.74089068825911</c:v>
                </c:pt>
                <c:pt idx="597">
                  <c:v>24.873949579831859</c:v>
                </c:pt>
                <c:pt idx="598">
                  <c:v>26.073943661971789</c:v>
                </c:pt>
                <c:pt idx="599">
                  <c:v>28.07765151515153</c:v>
                </c:pt>
                <c:pt idx="600">
                  <c:v>27.651515151515191</c:v>
                </c:pt>
                <c:pt idx="601">
                  <c:v>29.522842639593815</c:v>
                </c:pt>
                <c:pt idx="602">
                  <c:v>30.593220338982981</c:v>
                </c:pt>
                <c:pt idx="603">
                  <c:v>28.948432760363843</c:v>
                </c:pt>
                <c:pt idx="604">
                  <c:v>29.458077709611455</c:v>
                </c:pt>
                <c:pt idx="605">
                  <c:v>27.973102785782842</c:v>
                </c:pt>
                <c:pt idx="606">
                  <c:v>26.224862888482633</c:v>
                </c:pt>
                <c:pt idx="607">
                  <c:v>25.2112676056338</c:v>
                </c:pt>
                <c:pt idx="608">
                  <c:v>25.932971014492825</c:v>
                </c:pt>
                <c:pt idx="609">
                  <c:v>26.066606660666029</c:v>
                </c:pt>
                <c:pt idx="610">
                  <c:v>27.614068441064742</c:v>
                </c:pt>
                <c:pt idx="611">
                  <c:v>29.301619433198379</c:v>
                </c:pt>
                <c:pt idx="612">
                  <c:v>28.550148957298905</c:v>
                </c:pt>
                <c:pt idx="613">
                  <c:v>27.268431001890292</c:v>
                </c:pt>
                <c:pt idx="614">
                  <c:v>27.117701575532902</c:v>
                </c:pt>
                <c:pt idx="615">
                  <c:v>24.344473007712093</c:v>
                </c:pt>
                <c:pt idx="616">
                  <c:v>21.937254901960785</c:v>
                </c:pt>
                <c:pt idx="617">
                  <c:v>20.626381724392107</c:v>
                </c:pt>
                <c:pt idx="618">
                  <c:v>19.254445964432293</c:v>
                </c:pt>
                <c:pt idx="619">
                  <c:v>20.106157112526599</c:v>
                </c:pt>
                <c:pt idx="620">
                  <c:v>19.292517006802722</c:v>
                </c:pt>
                <c:pt idx="621">
                  <c:v>17.846919726197893</c:v>
                </c:pt>
                <c:pt idx="622">
                  <c:v>17.484548825710696</c:v>
                </c:pt>
                <c:pt idx="623">
                  <c:v>16.717233009708739</c:v>
                </c:pt>
                <c:pt idx="624">
                  <c:v>17.943495400788436</c:v>
                </c:pt>
                <c:pt idx="625">
                  <c:v>18.584192439862527</c:v>
                </c:pt>
                <c:pt idx="626">
                  <c:v>17.85234899328859</c:v>
                </c:pt>
                <c:pt idx="627">
                  <c:v>18.046928916494135</c:v>
                </c:pt>
                <c:pt idx="628">
                  <c:v>16.137631742095547</c:v>
                </c:pt>
                <c:pt idx="629">
                  <c:v>16.153846153846214</c:v>
                </c:pt>
                <c:pt idx="630">
                  <c:v>16.475358702432928</c:v>
                </c:pt>
                <c:pt idx="631">
                  <c:v>15.266587677725157</c:v>
                </c:pt>
                <c:pt idx="632">
                  <c:v>13.657357679914071</c:v>
                </c:pt>
                <c:pt idx="633">
                  <c:v>13.251948051948052</c:v>
                </c:pt>
                <c:pt idx="634">
                  <c:v>13.324688796680496</c:v>
                </c:pt>
                <c:pt idx="635">
                  <c:v>13.011133603238861</c:v>
                </c:pt>
                <c:pt idx="636">
                  <c:v>13.461934156378632</c:v>
                </c:pt>
                <c:pt idx="637">
                  <c:v>12.780801583374537</c:v>
                </c:pt>
                <c:pt idx="638">
                  <c:v>12.206730769230768</c:v>
                </c:pt>
                <c:pt idx="639">
                  <c:v>12.538271604938236</c:v>
                </c:pt>
                <c:pt idx="640">
                  <c:v>12.253588516746458</c:v>
                </c:pt>
                <c:pt idx="641">
                  <c:v>11.599817684594347</c:v>
                </c:pt>
                <c:pt idx="642">
                  <c:v>11.603119584055461</c:v>
                </c:pt>
                <c:pt idx="643">
                  <c:v>13.192875760208498</c:v>
                </c:pt>
                <c:pt idx="644">
                  <c:v>13.772043010752689</c:v>
                </c:pt>
                <c:pt idx="645">
                  <c:v>14.045495093666402</c:v>
                </c:pt>
                <c:pt idx="646">
                  <c:v>13.856749311294806</c:v>
                </c:pt>
                <c:pt idx="647">
                  <c:v>13.73106929784305</c:v>
                </c:pt>
                <c:pt idx="648">
                  <c:v>13.299725022914748</c:v>
                </c:pt>
                <c:pt idx="649">
                  <c:v>13.114311431143079</c:v>
                </c:pt>
                <c:pt idx="650">
                  <c:v>11.913605167541382</c:v>
                </c:pt>
                <c:pt idx="651">
                  <c:v>11.885668916236632</c:v>
                </c:pt>
                <c:pt idx="652">
                  <c:v>10.84430673896205</c:v>
                </c:pt>
                <c:pt idx="653">
                  <c:v>11.001972386587768</c:v>
                </c:pt>
                <c:pt idx="654">
                  <c:v>11.01010101010101</c:v>
                </c:pt>
                <c:pt idx="655">
                  <c:v>11.269654088050316</c:v>
                </c:pt>
                <c:pt idx="656">
                  <c:v>11.353797717434112</c:v>
                </c:pt>
                <c:pt idx="657">
                  <c:v>11.151107594936709</c:v>
                </c:pt>
                <c:pt idx="658">
                  <c:v>12.0093062605753</c:v>
                </c:pt>
                <c:pt idx="659">
                  <c:v>11.885784716516074</c:v>
                </c:pt>
                <c:pt idx="660">
                  <c:v>10.727824109173611</c:v>
                </c:pt>
                <c:pt idx="661">
                  <c:v>11.500555761393098</c:v>
                </c:pt>
                <c:pt idx="662">
                  <c:v>11.383095499451153</c:v>
                </c:pt>
                <c:pt idx="663">
                  <c:v>11.04596453130655</c:v>
                </c:pt>
                <c:pt idx="664">
                  <c:v>10.535778496943545</c:v>
                </c:pt>
                <c:pt idx="665">
                  <c:v>10.403458213256506</c:v>
                </c:pt>
                <c:pt idx="666">
                  <c:v>9.786368260427265</c:v>
                </c:pt>
                <c:pt idx="667">
                  <c:v>9.3762376237623766</c:v>
                </c:pt>
                <c:pt idx="668">
                  <c:v>10.028178936245148</c:v>
                </c:pt>
                <c:pt idx="669">
                  <c:v>10.930506478209704</c:v>
                </c:pt>
                <c:pt idx="670">
                  <c:v>11.500205507603782</c:v>
                </c:pt>
                <c:pt idx="671">
                  <c:v>12.139175257731958</c:v>
                </c:pt>
                <c:pt idx="672">
                  <c:v>12.91320406278855</c:v>
                </c:pt>
                <c:pt idx="673">
                  <c:v>11.879077859939137</c:v>
                </c:pt>
                <c:pt idx="674">
                  <c:v>11.963058419244017</c:v>
                </c:pt>
                <c:pt idx="675">
                  <c:v>11.057692307692324</c:v>
                </c:pt>
                <c:pt idx="676">
                  <c:v>10.189591078066956</c:v>
                </c:pt>
                <c:pt idx="677">
                  <c:v>9.4942448552494287</c:v>
                </c:pt>
                <c:pt idx="678">
                  <c:v>9.6867469879518069</c:v>
                </c:pt>
                <c:pt idx="679">
                  <c:v>9.5681511470984919</c:v>
                </c:pt>
                <c:pt idx="680">
                  <c:v>10.069759330310427</c:v>
                </c:pt>
                <c:pt idx="681">
                  <c:v>9.4833948339483847</c:v>
                </c:pt>
                <c:pt idx="682">
                  <c:v>9.7414372061786505</c:v>
                </c:pt>
                <c:pt idx="683">
                  <c:v>9.1266516274572993</c:v>
                </c:pt>
                <c:pt idx="684">
                  <c:v>9.0970873786407775</c:v>
                </c:pt>
                <c:pt idx="685">
                  <c:v>9.1745823779888767</c:v>
                </c:pt>
                <c:pt idx="686">
                  <c:v>9.9355992844365026</c:v>
                </c:pt>
                <c:pt idx="687">
                  <c:v>10.47655649500388</c:v>
                </c:pt>
                <c:pt idx="688">
                  <c:v>10.388972809667674</c:v>
                </c:pt>
                <c:pt idx="689">
                  <c:v>9.7671136203246185</c:v>
                </c:pt>
                <c:pt idx="690">
                  <c:v>9.1153974060525389</c:v>
                </c:pt>
                <c:pt idx="691">
                  <c:v>8.718917217500783</c:v>
                </c:pt>
                <c:pt idx="692">
                  <c:v>7.9632867132867116</c:v>
                </c:pt>
                <c:pt idx="693">
                  <c:v>7.4746088388690639</c:v>
                </c:pt>
                <c:pt idx="694">
                  <c:v>8.1719783523752199</c:v>
                </c:pt>
                <c:pt idx="695">
                  <c:v>8.268359020852218</c:v>
                </c:pt>
                <c:pt idx="696">
                  <c:v>9.1567494049643248</c:v>
                </c:pt>
                <c:pt idx="697">
                  <c:v>9.1317465638618831</c:v>
                </c:pt>
                <c:pt idx="698">
                  <c:v>8.520263901979261</c:v>
                </c:pt>
                <c:pt idx="699">
                  <c:v>8.5372941556344699</c:v>
                </c:pt>
                <c:pt idx="700">
                  <c:v>8.440191387559798</c:v>
                </c:pt>
                <c:pt idx="701">
                  <c:v>8.5598705501618166</c:v>
                </c:pt>
                <c:pt idx="702">
                  <c:v>8.4108895220006659</c:v>
                </c:pt>
                <c:pt idx="703">
                  <c:v>7.9921968787514777</c:v>
                </c:pt>
                <c:pt idx="704">
                  <c:v>8.0304841601912731</c:v>
                </c:pt>
                <c:pt idx="705">
                  <c:v>8.3676606209652746</c:v>
                </c:pt>
                <c:pt idx="706">
                  <c:v>9.5615275813295604</c:v>
                </c:pt>
                <c:pt idx="707">
                  <c:v>10.551272166538148</c:v>
                </c:pt>
                <c:pt idx="708">
                  <c:v>11.584327086882448</c:v>
                </c:pt>
                <c:pt idx="709">
                  <c:v>11.921708185053348</c:v>
                </c:pt>
                <c:pt idx="710">
                  <c:v>10.972972972972972</c:v>
                </c:pt>
                <c:pt idx="711">
                  <c:v>10.563549160671464</c:v>
                </c:pt>
                <c:pt idx="712">
                  <c:v>10.358691367757194</c:v>
                </c:pt>
                <c:pt idx="713">
                  <c:v>9.8379373848987122</c:v>
                </c:pt>
                <c:pt idx="714">
                  <c:v>9.5586612725266704</c:v>
                </c:pt>
                <c:pt idx="715">
                  <c:v>8.7170830519918621</c:v>
                </c:pt>
                <c:pt idx="716">
                  <c:v>9.4426348172277201</c:v>
                </c:pt>
                <c:pt idx="717">
                  <c:v>9.9695701787752267</c:v>
                </c:pt>
                <c:pt idx="718">
                  <c:v>10.720506730007926</c:v>
                </c:pt>
                <c:pt idx="719">
                  <c:v>9.9537215580408827</c:v>
                </c:pt>
                <c:pt idx="720">
                  <c:v>10.748047677764069</c:v>
                </c:pt>
                <c:pt idx="721">
                  <c:v>10.983816013628672</c:v>
                </c:pt>
                <c:pt idx="722">
                  <c:v>10.815307820299502</c:v>
                </c:pt>
                <c:pt idx="723">
                  <c:v>10.8375</c:v>
                </c:pt>
                <c:pt idx="724">
                  <c:v>10.184615384615368</c:v>
                </c:pt>
                <c:pt idx="725">
                  <c:v>10.045679482299198</c:v>
                </c:pt>
                <c:pt idx="726">
                  <c:v>10.214971209213015</c:v>
                </c:pt>
                <c:pt idx="727">
                  <c:v>9.8203812316715489</c:v>
                </c:pt>
                <c:pt idx="728">
                  <c:v>10.349297803384976</c:v>
                </c:pt>
                <c:pt idx="729">
                  <c:v>9.8059280169371927</c:v>
                </c:pt>
                <c:pt idx="730">
                  <c:v>9.0890481064483168</c:v>
                </c:pt>
                <c:pt idx="731">
                  <c:v>9.473319473319469</c:v>
                </c:pt>
                <c:pt idx="732">
                  <c:v>9.3938344302043966</c:v>
                </c:pt>
                <c:pt idx="733">
                  <c:v>9.4319362660200898</c:v>
                </c:pt>
                <c:pt idx="734">
                  <c:v>10.08948545861301</c:v>
                </c:pt>
                <c:pt idx="735">
                  <c:v>9.9849793466015679</c:v>
                </c:pt>
                <c:pt idx="736">
                  <c:v>10.312741312741355</c:v>
                </c:pt>
                <c:pt idx="737">
                  <c:v>11.029832447895382</c:v>
                </c:pt>
                <c:pt idx="738">
                  <c:v>11.393268001704303</c:v>
                </c:pt>
                <c:pt idx="739">
                  <c:v>10.850546780072934</c:v>
                </c:pt>
                <c:pt idx="740">
                  <c:v>11.031010873942812</c:v>
                </c:pt>
                <c:pt idx="741">
                  <c:v>10.910156250000032</c:v>
                </c:pt>
                <c:pt idx="742">
                  <c:v>10.724124360487997</c:v>
                </c:pt>
                <c:pt idx="743">
                  <c:v>10.769230769230768</c:v>
                </c:pt>
                <c:pt idx="744">
                  <c:v>10.278509597290178</c:v>
                </c:pt>
                <c:pt idx="745">
                  <c:v>10.893393393393392</c:v>
                </c:pt>
                <c:pt idx="746">
                  <c:v>10.25289778714437</c:v>
                </c:pt>
                <c:pt idx="747">
                  <c:v>11.071563801590305</c:v>
                </c:pt>
                <c:pt idx="748">
                  <c:v>13.909307875895006</c:v>
                </c:pt>
                <c:pt idx="749">
                  <c:v>13.495973472288014</c:v>
                </c:pt>
                <c:pt idx="750">
                  <c:v>13.395504543280778</c:v>
                </c:pt>
                <c:pt idx="751">
                  <c:v>13.97887323943662</c:v>
                </c:pt>
                <c:pt idx="752">
                  <c:v>13.675464320625654</c:v>
                </c:pt>
                <c:pt idx="753">
                  <c:v>14.066937119675456</c:v>
                </c:pt>
                <c:pt idx="754">
                  <c:v>14.22578974624547</c:v>
                </c:pt>
                <c:pt idx="755">
                  <c:v>14.815418023887108</c:v>
                </c:pt>
                <c:pt idx="756">
                  <c:v>14.749596122778675</c:v>
                </c:pt>
                <c:pt idx="757">
                  <c:v>14.569148936170222</c:v>
                </c:pt>
                <c:pt idx="758">
                  <c:v>14.639283833596632</c:v>
                </c:pt>
                <c:pt idx="759">
                  <c:v>15.427302996670367</c:v>
                </c:pt>
                <c:pt idx="760">
                  <c:v>14.754535752401306</c:v>
                </c:pt>
                <c:pt idx="761">
                  <c:v>14.602094240837706</c:v>
                </c:pt>
                <c:pt idx="762">
                  <c:v>14.164613109906357</c:v>
                </c:pt>
                <c:pt idx="763">
                  <c:v>13.863858961802155</c:v>
                </c:pt>
                <c:pt idx="764">
                  <c:v>15.053995680345571</c:v>
                </c:pt>
                <c:pt idx="765">
                  <c:v>15.237080447522644</c:v>
                </c:pt>
                <c:pt idx="766">
                  <c:v>15.725388601036268</c:v>
                </c:pt>
                <c:pt idx="767">
                  <c:v>14.987443495730787</c:v>
                </c:pt>
                <c:pt idx="768">
                  <c:v>13.968556455455012</c:v>
                </c:pt>
                <c:pt idx="769">
                  <c:v>14.885114885114886</c:v>
                </c:pt>
                <c:pt idx="770">
                  <c:v>14.082524271844711</c:v>
                </c:pt>
                <c:pt idx="771">
                  <c:v>13.017512348450831</c:v>
                </c:pt>
                <c:pt idx="772">
                  <c:v>12.694278394534532</c:v>
                </c:pt>
                <c:pt idx="773">
                  <c:v>12.386410151453132</c:v>
                </c:pt>
                <c:pt idx="774">
                  <c:v>11.989612465041954</c:v>
                </c:pt>
                <c:pt idx="775">
                  <c:v>11.434519303557916</c:v>
                </c:pt>
                <c:pt idx="776">
                  <c:v>12.145439935717176</c:v>
                </c:pt>
                <c:pt idx="777">
                  <c:v>12.519083969465656</c:v>
                </c:pt>
                <c:pt idx="778">
                  <c:v>11.897865853658537</c:v>
                </c:pt>
                <c:pt idx="779">
                  <c:v>11.775842483907622</c:v>
                </c:pt>
                <c:pt idx="780">
                  <c:v>11.877629063097515</c:v>
                </c:pt>
                <c:pt idx="781">
                  <c:v>12.159392789373813</c:v>
                </c:pt>
                <c:pt idx="782">
                  <c:v>13.266964648516863</c:v>
                </c:pt>
                <c:pt idx="783">
                  <c:v>13.525</c:v>
                </c:pt>
                <c:pt idx="784">
                  <c:v>13.879947803392804</c:v>
                </c:pt>
                <c:pt idx="785">
                  <c:v>13.991379310344819</c:v>
                </c:pt>
                <c:pt idx="786">
                  <c:v>12.769857433808554</c:v>
                </c:pt>
                <c:pt idx="787">
                  <c:v>12.356915739268722</c:v>
                </c:pt>
                <c:pt idx="788">
                  <c:v>12.313694888802232</c:v>
                </c:pt>
                <c:pt idx="789">
                  <c:v>12.677103718199607</c:v>
                </c:pt>
                <c:pt idx="790">
                  <c:v>11.544901065448999</c:v>
                </c:pt>
                <c:pt idx="791">
                  <c:v>12.062868369351671</c:v>
                </c:pt>
                <c:pt idx="792">
                  <c:v>12.235202492211808</c:v>
                </c:pt>
                <c:pt idx="793">
                  <c:v>12.292319749216301</c:v>
                </c:pt>
                <c:pt idx="794">
                  <c:v>11.599848714069594</c:v>
                </c:pt>
                <c:pt idx="795">
                  <c:v>11.327048585931831</c:v>
                </c:pt>
                <c:pt idx="796">
                  <c:v>11.62005085361425</c:v>
                </c:pt>
                <c:pt idx="797">
                  <c:v>11.533697632058304</c:v>
                </c:pt>
                <c:pt idx="798">
                  <c:v>11.290775166608205</c:v>
                </c:pt>
                <c:pt idx="799">
                  <c:v>11.288841807909604</c:v>
                </c:pt>
                <c:pt idx="800">
                  <c:v>11.042166609530339</c:v>
                </c:pt>
                <c:pt idx="801">
                  <c:v>10.948425060574547</c:v>
                </c:pt>
                <c:pt idx="802">
                  <c:v>11.100461483848065</c:v>
                </c:pt>
                <c:pt idx="803">
                  <c:v>11.015817223198594</c:v>
                </c:pt>
                <c:pt idx="804">
                  <c:v>11.97595792637115</c:v>
                </c:pt>
                <c:pt idx="805">
                  <c:v>12.575342465753423</c:v>
                </c:pt>
                <c:pt idx="806">
                  <c:v>13.19753086419753</c:v>
                </c:pt>
                <c:pt idx="807">
                  <c:v>13.705128205128206</c:v>
                </c:pt>
                <c:pt idx="808">
                  <c:v>13.112582781456954</c:v>
                </c:pt>
                <c:pt idx="809">
                  <c:v>12.953552997221157</c:v>
                </c:pt>
                <c:pt idx="810">
                  <c:v>12.859899652643819</c:v>
                </c:pt>
                <c:pt idx="811">
                  <c:v>12.686289120715351</c:v>
                </c:pt>
                <c:pt idx="812">
                  <c:v>11.813261163734744</c:v>
                </c:pt>
                <c:pt idx="813">
                  <c:v>11.325378910029022</c:v>
                </c:pt>
                <c:pt idx="814">
                  <c:v>11.44656118824669</c:v>
                </c:pt>
                <c:pt idx="815">
                  <c:v>11.741850510372068</c:v>
                </c:pt>
                <c:pt idx="816">
                  <c:v>11.696315120711507</c:v>
                </c:pt>
                <c:pt idx="817">
                  <c:v>11.578120088022635</c:v>
                </c:pt>
                <c:pt idx="818">
                  <c:v>11.855769230769315</c:v>
                </c:pt>
                <c:pt idx="819">
                  <c:v>11.143128562381248</c:v>
                </c:pt>
                <c:pt idx="820">
                  <c:v>10.728880756328149</c:v>
                </c:pt>
                <c:pt idx="821">
                  <c:v>10.61212121212122</c:v>
                </c:pt>
                <c:pt idx="822">
                  <c:v>10.403321470937094</c:v>
                </c:pt>
                <c:pt idx="823">
                  <c:v>9.8651421870419611</c:v>
                </c:pt>
                <c:pt idx="824">
                  <c:v>9.6678529062870702</c:v>
                </c:pt>
                <c:pt idx="825">
                  <c:v>11.763662171753017</c:v>
                </c:pt>
                <c:pt idx="826">
                  <c:v>12.070500927643804</c:v>
                </c:pt>
                <c:pt idx="827">
                  <c:v>12.176011882658743</c:v>
                </c:pt>
                <c:pt idx="828">
                  <c:v>13.108974358974358</c:v>
                </c:pt>
                <c:pt idx="829">
                  <c:v>13.288162614587485</c:v>
                </c:pt>
                <c:pt idx="830">
                  <c:v>13.705787781350468</c:v>
                </c:pt>
                <c:pt idx="831">
                  <c:v>14.802547770700681</c:v>
                </c:pt>
                <c:pt idx="832">
                  <c:v>14.590703414232818</c:v>
                </c:pt>
                <c:pt idx="833">
                  <c:v>14.07096528042732</c:v>
                </c:pt>
                <c:pt idx="834">
                  <c:v>13.405663847002574</c:v>
                </c:pt>
                <c:pt idx="835">
                  <c:v>13.69352409638555</c:v>
                </c:pt>
                <c:pt idx="836">
                  <c:v>12.77220630372496</c:v>
                </c:pt>
                <c:pt idx="837">
                  <c:v>12.554615926708976</c:v>
                </c:pt>
                <c:pt idx="838">
                  <c:v>12.842261904761905</c:v>
                </c:pt>
                <c:pt idx="839">
                  <c:v>12.909157778595072</c:v>
                </c:pt>
                <c:pt idx="840">
                  <c:v>12.140845070422531</c:v>
                </c:pt>
                <c:pt idx="841">
                  <c:v>12.216748768472872</c:v>
                </c:pt>
                <c:pt idx="842">
                  <c:v>12.620041753653441</c:v>
                </c:pt>
                <c:pt idx="843">
                  <c:v>12.351891506067124</c:v>
                </c:pt>
                <c:pt idx="844">
                  <c:v>12.492987377279126</c:v>
                </c:pt>
                <c:pt idx="845">
                  <c:v>12.030473666777068</c:v>
                </c:pt>
                <c:pt idx="846">
                  <c:v>12.266891891891891</c:v>
                </c:pt>
                <c:pt idx="847">
                  <c:v>12.649831649831651</c:v>
                </c:pt>
                <c:pt idx="848">
                  <c:v>12.536520584329352</c:v>
                </c:pt>
                <c:pt idx="849">
                  <c:v>13.345170454545455</c:v>
                </c:pt>
                <c:pt idx="850">
                  <c:v>13.848385926731948</c:v>
                </c:pt>
                <c:pt idx="851">
                  <c:v>14.702702702702704</c:v>
                </c:pt>
                <c:pt idx="852">
                  <c:v>13.944884862212151</c:v>
                </c:pt>
                <c:pt idx="853">
                  <c:v>13.164200140944319</c:v>
                </c:pt>
                <c:pt idx="854">
                  <c:v>12.443105756358769</c:v>
                </c:pt>
                <c:pt idx="855">
                  <c:v>12.545161290322568</c:v>
                </c:pt>
                <c:pt idx="856">
                  <c:v>12.963587322993972</c:v>
                </c:pt>
                <c:pt idx="857">
                  <c:v>13.4680252986648</c:v>
                </c:pt>
                <c:pt idx="858">
                  <c:v>14.181818181818128</c:v>
                </c:pt>
                <c:pt idx="859">
                  <c:v>13.650465356773525</c:v>
                </c:pt>
                <c:pt idx="860">
                  <c:v>13.400878081729147</c:v>
                </c:pt>
                <c:pt idx="861">
                  <c:v>14.340155257586456</c:v>
                </c:pt>
                <c:pt idx="862">
                  <c:v>14.151399930867624</c:v>
                </c:pt>
                <c:pt idx="863">
                  <c:v>13.563142194232682</c:v>
                </c:pt>
                <c:pt idx="864">
                  <c:v>13.356009070294817</c:v>
                </c:pt>
                <c:pt idx="865">
                  <c:v>14.414008321775311</c:v>
                </c:pt>
                <c:pt idx="866">
                  <c:v>14.318334452652785</c:v>
                </c:pt>
                <c:pt idx="867">
                  <c:v>12.911111111111081</c:v>
                </c:pt>
                <c:pt idx="868">
                  <c:v>12.867507886435362</c:v>
                </c:pt>
                <c:pt idx="869">
                  <c:v>12.616060225846926</c:v>
                </c:pt>
                <c:pt idx="870">
                  <c:v>13.280684435669675</c:v>
                </c:pt>
                <c:pt idx="871">
                  <c:v>13.833445718138952</c:v>
                </c:pt>
                <c:pt idx="872">
                  <c:v>13.197211155378449</c:v>
                </c:pt>
                <c:pt idx="873">
                  <c:v>12.628225549538048</c:v>
                </c:pt>
                <c:pt idx="874">
                  <c:v>12.435698791447164</c:v>
                </c:pt>
                <c:pt idx="875">
                  <c:v>11.719537503705949</c:v>
                </c:pt>
                <c:pt idx="876">
                  <c:v>12.365107913669121</c:v>
                </c:pt>
                <c:pt idx="877">
                  <c:v>12.213541666666666</c:v>
                </c:pt>
                <c:pt idx="878">
                  <c:v>12.551354569812444</c:v>
                </c:pt>
                <c:pt idx="879">
                  <c:v>13.028234564070742</c:v>
                </c:pt>
                <c:pt idx="880">
                  <c:v>12.244274809160299</c:v>
                </c:pt>
                <c:pt idx="881">
                  <c:v>11.637702503681885</c:v>
                </c:pt>
                <c:pt idx="882">
                  <c:v>11.48367952522255</c:v>
                </c:pt>
                <c:pt idx="883">
                  <c:v>10.9324480369515</c:v>
                </c:pt>
                <c:pt idx="884">
                  <c:v>10.362836723474471</c:v>
                </c:pt>
                <c:pt idx="885">
                  <c:v>10.228601807549168</c:v>
                </c:pt>
                <c:pt idx="886">
                  <c:v>10.252406973718488</c:v>
                </c:pt>
                <c:pt idx="887">
                  <c:v>10.300395256917025</c:v>
                </c:pt>
                <c:pt idx="888">
                  <c:v>10.359731543624195</c:v>
                </c:pt>
                <c:pt idx="889">
                  <c:v>11.179966044142622</c:v>
                </c:pt>
                <c:pt idx="890">
                  <c:v>11.481903676261044</c:v>
                </c:pt>
                <c:pt idx="891">
                  <c:v>11.475079227888275</c:v>
                </c:pt>
                <c:pt idx="892">
                  <c:v>11.985294117647106</c:v>
                </c:pt>
                <c:pt idx="893">
                  <c:v>11.136674883593518</c:v>
                </c:pt>
                <c:pt idx="894">
                  <c:v>10.341631355932204</c:v>
                </c:pt>
                <c:pt idx="895">
                  <c:v>10.01280409731115</c:v>
                </c:pt>
                <c:pt idx="896">
                  <c:v>9.8327594687653725</c:v>
                </c:pt>
                <c:pt idx="897">
                  <c:v>9.4953582480361813</c:v>
                </c:pt>
                <c:pt idx="898">
                  <c:v>9.5736793327154786</c:v>
                </c:pt>
                <c:pt idx="899">
                  <c:v>9.0507181328545681</c:v>
                </c:pt>
                <c:pt idx="900">
                  <c:v>9.4837793038124509</c:v>
                </c:pt>
                <c:pt idx="901">
                  <c:v>9.8024390243902921</c:v>
                </c:pt>
                <c:pt idx="902">
                  <c:v>9.9950738916256228</c:v>
                </c:pt>
                <c:pt idx="903">
                  <c:v>9.8219013237063759</c:v>
                </c:pt>
                <c:pt idx="904">
                  <c:v>9.2604856512141307</c:v>
                </c:pt>
                <c:pt idx="905">
                  <c:v>8.9811080450010614</c:v>
                </c:pt>
                <c:pt idx="906">
                  <c:v>8.7065918070284898</c:v>
                </c:pt>
                <c:pt idx="907">
                  <c:v>8.3320251177394038</c:v>
                </c:pt>
                <c:pt idx="908">
                  <c:v>8.4851485148514847</c:v>
                </c:pt>
                <c:pt idx="909">
                  <c:v>8.6460618145563313</c:v>
                </c:pt>
                <c:pt idx="910">
                  <c:v>9.565312363477501</c:v>
                </c:pt>
                <c:pt idx="911">
                  <c:v>10.431940228811568</c:v>
                </c:pt>
                <c:pt idx="912">
                  <c:v>11.058331282303715</c:v>
                </c:pt>
                <c:pt idx="913">
                  <c:v>10.659186535764437</c:v>
                </c:pt>
                <c:pt idx="914">
                  <c:v>10.503510045993705</c:v>
                </c:pt>
                <c:pt idx="915">
                  <c:v>11.74468085106383</c:v>
                </c:pt>
                <c:pt idx="916">
                  <c:v>11.053026513256675</c:v>
                </c:pt>
                <c:pt idx="917">
                  <c:v>10.631834750911301</c:v>
                </c:pt>
                <c:pt idx="918">
                  <c:v>10.527770796682553</c:v>
                </c:pt>
                <c:pt idx="919">
                  <c:v>10.047539814594726</c:v>
                </c:pt>
                <c:pt idx="920">
                  <c:v>9.5694101816550781</c:v>
                </c:pt>
                <c:pt idx="921">
                  <c:v>9.4454303460514648</c:v>
                </c:pt>
                <c:pt idx="922">
                  <c:v>9.0353557398515889</c:v>
                </c:pt>
                <c:pt idx="923">
                  <c:v>9.5481380563124389</c:v>
                </c:pt>
                <c:pt idx="924">
                  <c:v>9.8660198660198706</c:v>
                </c:pt>
                <c:pt idx="925">
                  <c:v>9.617425917735515</c:v>
                </c:pt>
                <c:pt idx="926">
                  <c:v>9.0026954177897913</c:v>
                </c:pt>
                <c:pt idx="927">
                  <c:v>8.6927722579388274</c:v>
                </c:pt>
                <c:pt idx="928">
                  <c:v>8.2746279902053121</c:v>
                </c:pt>
                <c:pt idx="929">
                  <c:v>7.7429352780309637</c:v>
                </c:pt>
                <c:pt idx="930">
                  <c:v>7.9222470238095388</c:v>
                </c:pt>
                <c:pt idx="931">
                  <c:v>8.1734635267088027</c:v>
                </c:pt>
                <c:pt idx="932">
                  <c:v>7.8992377765383885</c:v>
                </c:pt>
                <c:pt idx="933">
                  <c:v>8.6119373388855838</c:v>
                </c:pt>
                <c:pt idx="934">
                  <c:v>8.4911184852624952</c:v>
                </c:pt>
                <c:pt idx="935">
                  <c:v>8.25135553834237</c:v>
                </c:pt>
                <c:pt idx="936">
                  <c:v>8.3956043956044457</c:v>
                </c:pt>
                <c:pt idx="937">
                  <c:v>8.5708418891170428</c:v>
                </c:pt>
                <c:pt idx="938">
                  <c:v>8.9357173265219245</c:v>
                </c:pt>
                <c:pt idx="939">
                  <c:v>8.7199012142416148</c:v>
                </c:pt>
                <c:pt idx="940">
                  <c:v>8.4700753071739978</c:v>
                </c:pt>
                <c:pt idx="941">
                  <c:v>8.4450867052023266</c:v>
                </c:pt>
                <c:pt idx="942">
                  <c:v>8.1318072733985485</c:v>
                </c:pt>
                <c:pt idx="943">
                  <c:v>7.5118525021949081</c:v>
                </c:pt>
                <c:pt idx="944">
                  <c:v>7.4598694655142275</c:v>
                </c:pt>
                <c:pt idx="945">
                  <c:v>7.2559503276991917</c:v>
                </c:pt>
                <c:pt idx="946">
                  <c:v>7.3950896743861945</c:v>
                </c:pt>
                <c:pt idx="947">
                  <c:v>7.6236921439971734</c:v>
                </c:pt>
                <c:pt idx="948">
                  <c:v>7.4735042735042736</c:v>
                </c:pt>
                <c:pt idx="949">
                  <c:v>7.3800066203243953</c:v>
                </c:pt>
                <c:pt idx="950">
                  <c:v>6.7825007756748414</c:v>
                </c:pt>
                <c:pt idx="951">
                  <c:v>6.8099019149929925</c:v>
                </c:pt>
                <c:pt idx="952">
                  <c:v>6.7630937880633546</c:v>
                </c:pt>
                <c:pt idx="953">
                  <c:v>6.7937660765622629</c:v>
                </c:pt>
                <c:pt idx="954">
                  <c:v>7.2659709044908283</c:v>
                </c:pt>
                <c:pt idx="955">
                  <c:v>7.5710552107154445</c:v>
                </c:pt>
                <c:pt idx="956">
                  <c:v>7.3707370737073701</c:v>
                </c:pt>
                <c:pt idx="957">
                  <c:v>7.6367438867439015</c:v>
                </c:pt>
                <c:pt idx="958">
                  <c:v>7.9619888002715085</c:v>
                </c:pt>
                <c:pt idx="959">
                  <c:v>7.9706434545144562</c:v>
                </c:pt>
                <c:pt idx="960">
                  <c:v>8.1341358555460026</c:v>
                </c:pt>
                <c:pt idx="961">
                  <c:v>7.8</c:v>
                </c:pt>
                <c:pt idx="962">
                  <c:v>7.972420837589377</c:v>
                </c:pt>
                <c:pt idx="963">
                  <c:v>8.5508011973939073</c:v>
                </c:pt>
                <c:pt idx="964">
                  <c:v>9.1519434628974885</c:v>
                </c:pt>
                <c:pt idx="965">
                  <c:v>9.395183871569964</c:v>
                </c:pt>
                <c:pt idx="966">
                  <c:v>9.833924239596973</c:v>
                </c:pt>
                <c:pt idx="967">
                  <c:v>8.978063135366499</c:v>
                </c:pt>
                <c:pt idx="968">
                  <c:v>8.5617021276595739</c:v>
                </c:pt>
                <c:pt idx="969">
                  <c:v>9.174946770759405</c:v>
                </c:pt>
                <c:pt idx="970">
                  <c:v>9.4057162774486542</c:v>
                </c:pt>
                <c:pt idx="971">
                  <c:v>9.0100453661698001</c:v>
                </c:pt>
                <c:pt idx="972">
                  <c:v>8.9015760694757162</c:v>
                </c:pt>
                <c:pt idx="973">
                  <c:v>8.792886370790054</c:v>
                </c:pt>
                <c:pt idx="974">
                  <c:v>8.8976007527050367</c:v>
                </c:pt>
                <c:pt idx="975">
                  <c:v>8.5968749999999989</c:v>
                </c:pt>
                <c:pt idx="976">
                  <c:v>9.0119222603299036</c:v>
                </c:pt>
                <c:pt idx="977">
                  <c:v>9.6278428669882867</c:v>
                </c:pt>
                <c:pt idx="978">
                  <c:v>9.5302239434247813</c:v>
                </c:pt>
                <c:pt idx="979">
                  <c:v>8.8421225024565988</c:v>
                </c:pt>
                <c:pt idx="980">
                  <c:v>9.3126050420168074</c:v>
                </c:pt>
                <c:pt idx="981">
                  <c:v>8.9714834988785643</c:v>
                </c:pt>
                <c:pt idx="982">
                  <c:v>9.4432721960720389</c:v>
                </c:pt>
                <c:pt idx="983">
                  <c:v>9.0858554663372448</c:v>
                </c:pt>
                <c:pt idx="984">
                  <c:v>8.9122964291050568</c:v>
                </c:pt>
                <c:pt idx="985">
                  <c:v>9.174285299666268</c:v>
                </c:pt>
                <c:pt idx="986">
                  <c:v>8.9853873724841566</c:v>
                </c:pt>
                <c:pt idx="987">
                  <c:v>9.3657331136738247</c:v>
                </c:pt>
                <c:pt idx="988">
                  <c:v>9.7408118486011919</c:v>
                </c:pt>
                <c:pt idx="989">
                  <c:v>9.3228279386712227</c:v>
                </c:pt>
                <c:pt idx="990">
                  <c:v>9.5946344339622947</c:v>
                </c:pt>
                <c:pt idx="991">
                  <c:v>9.2814371257485035</c:v>
                </c:pt>
                <c:pt idx="992">
                  <c:v>8.8465454545454545</c:v>
                </c:pt>
                <c:pt idx="993">
                  <c:v>8.5137722786861207</c:v>
                </c:pt>
                <c:pt idx="994">
                  <c:v>8.8378419223212923</c:v>
                </c:pt>
                <c:pt idx="995">
                  <c:v>8.9784867554514864</c:v>
                </c:pt>
                <c:pt idx="996">
                  <c:v>8.8109161793372568</c:v>
                </c:pt>
                <c:pt idx="997">
                  <c:v>9.0755616065350573</c:v>
                </c:pt>
                <c:pt idx="998">
                  <c:v>8.3741046087309208</c:v>
                </c:pt>
                <c:pt idx="999">
                  <c:v>8.6343852013057649</c:v>
                </c:pt>
                <c:pt idx="1000">
                  <c:v>8.7583299333605034</c:v>
                </c:pt>
                <c:pt idx="1001">
                  <c:v>8.3005765199161807</c:v>
                </c:pt>
                <c:pt idx="1002">
                  <c:v>7.9514159521953749</c:v>
                </c:pt>
                <c:pt idx="1003">
                  <c:v>8.5970974429854881</c:v>
                </c:pt>
                <c:pt idx="1004">
                  <c:v>8.6818687430477919</c:v>
                </c:pt>
                <c:pt idx="1005">
                  <c:v>8.9188002926115519</c:v>
                </c:pt>
                <c:pt idx="1006">
                  <c:v>8.7652068126520728</c:v>
                </c:pt>
                <c:pt idx="1007">
                  <c:v>9.6024763766699763</c:v>
                </c:pt>
                <c:pt idx="1008">
                  <c:v>9.9385688195251536</c:v>
                </c:pt>
                <c:pt idx="1009">
                  <c:v>9.741320626276325</c:v>
                </c:pt>
                <c:pt idx="1010">
                  <c:v>10.302712160979873</c:v>
                </c:pt>
                <c:pt idx="1011">
                  <c:v>10.166295216869567</c:v>
                </c:pt>
                <c:pt idx="1012">
                  <c:v>10.223893351563833</c:v>
                </c:pt>
                <c:pt idx="1013">
                  <c:v>10.859172007621721</c:v>
                </c:pt>
                <c:pt idx="1014">
                  <c:v>11.126062322946169</c:v>
                </c:pt>
                <c:pt idx="1015">
                  <c:v>10.711823509134748</c:v>
                </c:pt>
                <c:pt idx="1016">
                  <c:v>10.867761452031115</c:v>
                </c:pt>
                <c:pt idx="1017">
                  <c:v>10.890202702702704</c:v>
                </c:pt>
                <c:pt idx="1018">
                  <c:v>10.00319539862601</c:v>
                </c:pt>
                <c:pt idx="1019">
                  <c:v>9.6652522395097211</c:v>
                </c:pt>
                <c:pt idx="1020">
                  <c:v>9.8960997442455252</c:v>
                </c:pt>
                <c:pt idx="1021">
                  <c:v>10.17296604740552</c:v>
                </c:pt>
                <c:pt idx="1022">
                  <c:v>10.134025799966491</c:v>
                </c:pt>
                <c:pt idx="1023">
                  <c:v>11.243933129606328</c:v>
                </c:pt>
                <c:pt idx="1024">
                  <c:v>12.27070863100985</c:v>
                </c:pt>
                <c:pt idx="1025">
                  <c:v>12.538910505836542</c:v>
                </c:pt>
                <c:pt idx="1026">
                  <c:v>11.776927282668121</c:v>
                </c:pt>
                <c:pt idx="1027">
                  <c:v>11.936695278970006</c:v>
                </c:pt>
                <c:pt idx="1028">
                  <c:v>11.550949913644265</c:v>
                </c:pt>
                <c:pt idx="1029">
                  <c:v>12.299243788260711</c:v>
                </c:pt>
                <c:pt idx="1030">
                  <c:v>11.02991746905086</c:v>
                </c:pt>
                <c:pt idx="1031">
                  <c:v>10.722533817222079</c:v>
                </c:pt>
                <c:pt idx="1032">
                  <c:v>10.813587406793706</c:v>
                </c:pt>
                <c:pt idx="1033">
                  <c:v>10.788565795958601</c:v>
                </c:pt>
                <c:pt idx="1034">
                  <c:v>10.852840072024939</c:v>
                </c:pt>
                <c:pt idx="1035">
                  <c:v>10.199697428139185</c:v>
                </c:pt>
                <c:pt idx="1036">
                  <c:v>9.9985412107950395</c:v>
                </c:pt>
                <c:pt idx="1037">
                  <c:v>10.146627565982405</c:v>
                </c:pt>
                <c:pt idx="1038">
                  <c:v>10.250717414287873</c:v>
                </c:pt>
                <c:pt idx="1039">
                  <c:v>10.197358658554668</c:v>
                </c:pt>
                <c:pt idx="1040">
                  <c:v>10.154451847365268</c:v>
                </c:pt>
                <c:pt idx="1041">
                  <c:v>10.342669378813989</c:v>
                </c:pt>
                <c:pt idx="1042">
                  <c:v>9.6980014803848462</c:v>
                </c:pt>
                <c:pt idx="1043">
                  <c:v>9.5003538570417554</c:v>
                </c:pt>
                <c:pt idx="1044">
                  <c:v>9.4302410518626729</c:v>
                </c:pt>
                <c:pt idx="1045">
                  <c:v>9.1885441527446297</c:v>
                </c:pt>
                <c:pt idx="1046">
                  <c:v>9.3504077836600548</c:v>
                </c:pt>
                <c:pt idx="1047">
                  <c:v>9.0289774310392819</c:v>
                </c:pt>
                <c:pt idx="1048">
                  <c:v>9.0955964325529894</c:v>
                </c:pt>
                <c:pt idx="1049">
                  <c:v>8.902259660382402</c:v>
                </c:pt>
                <c:pt idx="1050">
                  <c:v>8.7950102880658427</c:v>
                </c:pt>
                <c:pt idx="1051">
                  <c:v>8.4355828220859408</c:v>
                </c:pt>
                <c:pt idx="1052">
                  <c:v>8.7725019566918849</c:v>
                </c:pt>
                <c:pt idx="1053">
                  <c:v>8.7804558553838206</c:v>
                </c:pt>
                <c:pt idx="1054">
                  <c:v>9.2913719943422528</c:v>
                </c:pt>
                <c:pt idx="1055">
                  <c:v>9.5306035097731492</c:v>
                </c:pt>
                <c:pt idx="1056">
                  <c:v>9.8334307422560006</c:v>
                </c:pt>
                <c:pt idx="1057">
                  <c:v>9.9333805811481213</c:v>
                </c:pt>
                <c:pt idx="1058">
                  <c:v>9.4537703170796767</c:v>
                </c:pt>
                <c:pt idx="1059">
                  <c:v>9.5122902848224733</c:v>
                </c:pt>
                <c:pt idx="1060">
                  <c:v>9.5023666368171948</c:v>
                </c:pt>
                <c:pt idx="1061">
                  <c:v>9.4856046065259676</c:v>
                </c:pt>
                <c:pt idx="1062">
                  <c:v>9.6011797896896649</c:v>
                </c:pt>
                <c:pt idx="1063">
                  <c:v>9.6892834495878191</c:v>
                </c:pt>
                <c:pt idx="1064">
                  <c:v>9.3000355914106247</c:v>
                </c:pt>
                <c:pt idx="1065">
                  <c:v>9.6237458193980068</c:v>
                </c:pt>
                <c:pt idx="1066">
                  <c:v>9.2070338420703379</c:v>
                </c:pt>
                <c:pt idx="1067">
                  <c:v>8.3996151379089579</c:v>
                </c:pt>
                <c:pt idx="1068">
                  <c:v>9.0808904562486248</c:v>
                </c:pt>
                <c:pt idx="1069">
                  <c:v>8.3203914477183183</c:v>
                </c:pt>
                <c:pt idx="1070">
                  <c:v>8.6197916666666661</c:v>
                </c:pt>
                <c:pt idx="1071">
                  <c:v>8.9044786171287527</c:v>
                </c:pt>
                <c:pt idx="1072">
                  <c:v>8.9937943262411348</c:v>
                </c:pt>
                <c:pt idx="1073">
                  <c:v>9.2446597665712389</c:v>
                </c:pt>
                <c:pt idx="1074">
                  <c:v>9.1439771162199381</c:v>
                </c:pt>
                <c:pt idx="1075">
                  <c:v>9.2860103626942987</c:v>
                </c:pt>
                <c:pt idx="1076">
                  <c:v>9.3305084745762716</c:v>
                </c:pt>
                <c:pt idx="1077">
                  <c:v>10.113295568143952</c:v>
                </c:pt>
                <c:pt idx="1078">
                  <c:v>10.272439520687374</c:v>
                </c:pt>
                <c:pt idx="1079">
                  <c:v>10.007627765064818</c:v>
                </c:pt>
                <c:pt idx="1080">
                  <c:v>10.044503782821502</c:v>
                </c:pt>
                <c:pt idx="1081">
                  <c:v>9.946304485154748</c:v>
                </c:pt>
                <c:pt idx="1082">
                  <c:v>10.008236384227326</c:v>
                </c:pt>
                <c:pt idx="1083">
                  <c:v>9.8102926337033622</c:v>
                </c:pt>
                <c:pt idx="1084">
                  <c:v>9.7958783120706485</c:v>
                </c:pt>
                <c:pt idx="1085">
                  <c:v>8.5393258426966199</c:v>
                </c:pt>
                <c:pt idx="1086">
                  <c:v>9.0305676855895207</c:v>
                </c:pt>
                <c:pt idx="1087">
                  <c:v>8.9073983341499261</c:v>
                </c:pt>
                <c:pt idx="1088">
                  <c:v>9.1554321966693788</c:v>
                </c:pt>
                <c:pt idx="1089">
                  <c:v>8.5572232645403385</c:v>
                </c:pt>
                <c:pt idx="1090">
                  <c:v>8.0347763086397403</c:v>
                </c:pt>
                <c:pt idx="1091">
                  <c:v>7.4873185237012416</c:v>
                </c:pt>
                <c:pt idx="1092">
                  <c:v>7.8987319164136451</c:v>
                </c:pt>
                <c:pt idx="1093">
                  <c:v>7.5016688918558243</c:v>
                </c:pt>
                <c:pt idx="1094">
                  <c:v>7.5509871104584745</c:v>
                </c:pt>
                <c:pt idx="1095">
                  <c:v>7.0158930971771962</c:v>
                </c:pt>
                <c:pt idx="1096">
                  <c:v>6.9540229885057476</c:v>
                </c:pt>
                <c:pt idx="1097">
                  <c:v>6.8890999762526723</c:v>
                </c:pt>
                <c:pt idx="1098">
                  <c:v>6.720101401729794</c:v>
                </c:pt>
                <c:pt idx="1099">
                  <c:v>7.0358873410054334</c:v>
                </c:pt>
                <c:pt idx="1100">
                  <c:v>6.8754611184890084</c:v>
                </c:pt>
                <c:pt idx="1101">
                  <c:v>6.8015878641808882</c:v>
                </c:pt>
                <c:pt idx="1102">
                  <c:v>6.9657280069853735</c:v>
                </c:pt>
                <c:pt idx="1103">
                  <c:v>6.8611625323953955</c:v>
                </c:pt>
                <c:pt idx="1104">
                  <c:v>7.1744277821625904</c:v>
                </c:pt>
                <c:pt idx="1105">
                  <c:v>6.893835891665975</c:v>
                </c:pt>
                <c:pt idx="1106">
                  <c:v>6.7433081674673989</c:v>
                </c:pt>
                <c:pt idx="1107">
                  <c:v>7.5108932461873641</c:v>
                </c:pt>
                <c:pt idx="1108">
                  <c:v>7.4270105677950591</c:v>
                </c:pt>
                <c:pt idx="1109">
                  <c:v>7.0960854092526704</c:v>
                </c:pt>
                <c:pt idx="1110">
                  <c:v>7.3324332143890443</c:v>
                </c:pt>
                <c:pt idx="1111">
                  <c:v>8.846628289473685</c:v>
                </c:pt>
                <c:pt idx="1112">
                  <c:v>9.8813654168998184</c:v>
                </c:pt>
                <c:pt idx="1113">
                  <c:v>8.2142503220691481</c:v>
                </c:pt>
                <c:pt idx="1114">
                  <c:v>9.3079434167573467</c:v>
                </c:pt>
                <c:pt idx="1115">
                  <c:v>9.6949864163991126</c:v>
                </c:pt>
                <c:pt idx="1116">
                  <c:v>10.523960739030018</c:v>
                </c:pt>
                <c:pt idx="1117">
                  <c:v>11.130434782608702</c:v>
                </c:pt>
                <c:pt idx="1118">
                  <c:v>12.097013694109883</c:v>
                </c:pt>
                <c:pt idx="1119">
                  <c:v>12.492007403668184</c:v>
                </c:pt>
                <c:pt idx="1120">
                  <c:v>14.862023653088078</c:v>
                </c:pt>
                <c:pt idx="1121">
                  <c:v>17.07888679640093</c:v>
                </c:pt>
                <c:pt idx="1122">
                  <c:v>15.464661034411703</c:v>
                </c:pt>
                <c:pt idx="1123">
                  <c:v>18.739130434782606</c:v>
                </c:pt>
                <c:pt idx="1124">
                  <c:v>20.395025603511289</c:v>
                </c:pt>
                <c:pt idx="1125">
                  <c:v>20.867897386717811</c:v>
                </c:pt>
                <c:pt idx="1126">
                  <c:v>24.838892029395137</c:v>
                </c:pt>
                <c:pt idx="1127">
                  <c:v>23.064254859611232</c:v>
                </c:pt>
                <c:pt idx="1128">
                  <c:v>18.548066298342526</c:v>
                </c:pt>
                <c:pt idx="1129">
                  <c:v>21.125530910806983</c:v>
                </c:pt>
                <c:pt idx="1130">
                  <c:v>22.253419726421882</c:v>
                </c:pt>
                <c:pt idx="1131">
                  <c:v>20.676470588235286</c:v>
                </c:pt>
                <c:pt idx="1132">
                  <c:v>21.574243813015581</c:v>
                </c:pt>
                <c:pt idx="1133">
                  <c:v>21.974117130949729</c:v>
                </c:pt>
                <c:pt idx="1134">
                  <c:v>23.013933023710631</c:v>
                </c:pt>
                <c:pt idx="1135">
                  <c:v>22.07357075913777</c:v>
                </c:pt>
                <c:pt idx="1136">
                  <c:v>21.19927040583681</c:v>
                </c:pt>
                <c:pt idx="1137">
                  <c:v>21.732605729877218</c:v>
                </c:pt>
                <c:pt idx="1138">
                  <c:v>19.87938832651303</c:v>
                </c:pt>
                <c:pt idx="1139">
                  <c:v>17.403808783521182</c:v>
                </c:pt>
                <c:pt idx="1140">
                  <c:v>18.193441946793129</c:v>
                </c:pt>
                <c:pt idx="1141">
                  <c:v>16.849261849261829</c:v>
                </c:pt>
                <c:pt idx="1142">
                  <c:v>17.708858305873232</c:v>
                </c:pt>
                <c:pt idx="1143">
                  <c:v>18.125382887482129</c:v>
                </c:pt>
                <c:pt idx="1144">
                  <c:v>18.31730769230769</c:v>
                </c:pt>
                <c:pt idx="1145">
                  <c:v>16.977931789166515</c:v>
                </c:pt>
                <c:pt idx="1146">
                  <c:v>16.997694626706863</c:v>
                </c:pt>
                <c:pt idx="1147">
                  <c:v>16.90792883054068</c:v>
                </c:pt>
                <c:pt idx="1148">
                  <c:v>15.461414790996784</c:v>
                </c:pt>
                <c:pt idx="1149">
                  <c:v>13.995831472383504</c:v>
                </c:pt>
                <c:pt idx="1150">
                  <c:v>13.388666285060104</c:v>
                </c:pt>
                <c:pt idx="1151">
                  <c:v>13.500287026406429</c:v>
                </c:pt>
                <c:pt idx="1152">
                  <c:v>13.771825984018941</c:v>
                </c:pt>
                <c:pt idx="1153">
                  <c:v>13.408790239600179</c:v>
                </c:pt>
                <c:pt idx="1154">
                  <c:v>15.519125683060111</c:v>
                </c:pt>
                <c:pt idx="1155">
                  <c:v>15.591556210112945</c:v>
                </c:pt>
                <c:pt idx="1156">
                  <c:v>14.328425480769232</c:v>
                </c:pt>
                <c:pt idx="1157">
                  <c:v>13.954810495626823</c:v>
                </c:pt>
                <c:pt idx="1158">
                  <c:v>12.799026895526424</c:v>
                </c:pt>
                <c:pt idx="1159">
                  <c:v>13.075445816186619</c:v>
                </c:pt>
                <c:pt idx="1160">
                  <c:v>13.380872483221468</c:v>
                </c:pt>
                <c:pt idx="1161">
                  <c:v>13.755011751693623</c:v>
                </c:pt>
                <c:pt idx="1162">
                  <c:v>14.86538461538469</c:v>
                </c:pt>
                <c:pt idx="1163">
                  <c:v>14.590140234205586</c:v>
                </c:pt>
                <c:pt idx="1164">
                  <c:v>14.381989832970264</c:v>
                </c:pt>
                <c:pt idx="1165">
                  <c:v>14.982078853046596</c:v>
                </c:pt>
                <c:pt idx="1166">
                  <c:v>15.899848254931722</c:v>
                </c:pt>
                <c:pt idx="1167">
                  <c:v>15.48106674524827</c:v>
                </c:pt>
                <c:pt idx="1168">
                  <c:v>14.602296306543106</c:v>
                </c:pt>
                <c:pt idx="1169">
                  <c:v>13.460642154324232</c:v>
                </c:pt>
                <c:pt idx="1170">
                  <c:v>14.395951097673196</c:v>
                </c:pt>
                <c:pt idx="1171">
                  <c:v>14.570496083550946</c:v>
                </c:pt>
                <c:pt idx="1172">
                  <c:v>15.03475409836067</c:v>
                </c:pt>
                <c:pt idx="1173">
                  <c:v>15.241433021806849</c:v>
                </c:pt>
                <c:pt idx="1174">
                  <c:v>15.27443805541035</c:v>
                </c:pt>
                <c:pt idx="1175">
                  <c:v>14.391874517870924</c:v>
                </c:pt>
                <c:pt idx="1176">
                  <c:v>15.187312004375148</c:v>
                </c:pt>
                <c:pt idx="1177">
                  <c:v>15.377437325905353</c:v>
                </c:pt>
                <c:pt idx="1178">
                  <c:v>14.93115201090662</c:v>
                </c:pt>
                <c:pt idx="1179">
                  <c:v>14.745433346288404</c:v>
                </c:pt>
                <c:pt idx="1180">
                  <c:v>14.158105737910299</c:v>
                </c:pt>
                <c:pt idx="1181">
                  <c:v>13.908823904992968</c:v>
                </c:pt>
                <c:pt idx="1182">
                  <c:v>14.579967689822302</c:v>
                </c:pt>
                <c:pt idx="1183">
                  <c:v>14.638286032276017</c:v>
                </c:pt>
                <c:pt idx="1184">
                  <c:v>15.019299696719052</c:v>
                </c:pt>
                <c:pt idx="1185">
                  <c:v>15.826393789696541</c:v>
                </c:pt>
                <c:pt idx="1186">
                  <c:v>14.753298153034301</c:v>
                </c:pt>
                <c:pt idx="1187">
                  <c:v>14.886527613800377</c:v>
                </c:pt>
                <c:pt idx="1188">
                  <c:v>14.14718725918315</c:v>
                </c:pt>
                <c:pt idx="1189">
                  <c:v>13.95413306451613</c:v>
                </c:pt>
                <c:pt idx="1190">
                  <c:v>13.968374446552785</c:v>
                </c:pt>
                <c:pt idx="1191">
                  <c:v>14.35442714978312</c:v>
                </c:pt>
                <c:pt idx="1192">
                  <c:v>14.407494726392851</c:v>
                </c:pt>
                <c:pt idx="1193">
                  <c:v>13.546733428707677</c:v>
                </c:pt>
                <c:pt idx="1194">
                  <c:v>13.529273729907308</c:v>
                </c:pt>
                <c:pt idx="1195">
                  <c:v>13.947523933341214</c:v>
                </c:pt>
                <c:pt idx="1196">
                  <c:v>14.073040241916724</c:v>
                </c:pt>
                <c:pt idx="1197">
                  <c:v>14.877575757575759</c:v>
                </c:pt>
                <c:pt idx="1198">
                  <c:v>15.011491317671094</c:v>
                </c:pt>
                <c:pt idx="1199">
                  <c:v>16.796452819731101</c:v>
                </c:pt>
                <c:pt idx="1200">
                  <c:v>17.180392710834862</c:v>
                </c:pt>
                <c:pt idx="1201">
                  <c:v>16.90138907990648</c:v>
                </c:pt>
                <c:pt idx="1202">
                  <c:v>17.278724573941599</c:v>
                </c:pt>
                <c:pt idx="1203">
                  <c:v>16.475990553660456</c:v>
                </c:pt>
                <c:pt idx="1204">
                  <c:v>15.754175365344468</c:v>
                </c:pt>
                <c:pt idx="1205">
                  <c:v>16.37692932575143</c:v>
                </c:pt>
                <c:pt idx="1206">
                  <c:v>16.064908722109596</c:v>
                </c:pt>
                <c:pt idx="1207">
                  <c:v>15.689564068692206</c:v>
                </c:pt>
                <c:pt idx="1208">
                  <c:v>15.418841336116914</c:v>
                </c:pt>
                <c:pt idx="1209">
                  <c:v>15.58001035732782</c:v>
                </c:pt>
                <c:pt idx="1210">
                  <c:v>14.692223969040999</c:v>
                </c:pt>
                <c:pt idx="1211">
                  <c:v>15.69108809615139</c:v>
                </c:pt>
                <c:pt idx="1212">
                  <c:v>16.493194555644518</c:v>
                </c:pt>
                <c:pt idx="1213">
                  <c:v>17.154627849491899</c:v>
                </c:pt>
                <c:pt idx="1214">
                  <c:v>16.503116297573161</c:v>
                </c:pt>
                <c:pt idx="1215">
                  <c:v>16.529739536089036</c:v>
                </c:pt>
                <c:pt idx="1216">
                  <c:v>16.522182559918409</c:v>
                </c:pt>
                <c:pt idx="1217">
                  <c:v>16.791273284001022</c:v>
                </c:pt>
                <c:pt idx="1218">
                  <c:v>16.840390879478829</c:v>
                </c:pt>
                <c:pt idx="1219">
                  <c:v>16.347919399069987</c:v>
                </c:pt>
                <c:pt idx="1220">
                  <c:v>15.935507159186672</c:v>
                </c:pt>
                <c:pt idx="1221">
                  <c:v>16.665847967579513</c:v>
                </c:pt>
                <c:pt idx="1222">
                  <c:v>16.988449848024143</c:v>
                </c:pt>
                <c:pt idx="1223">
                  <c:v>15.950934579439323</c:v>
                </c:pt>
                <c:pt idx="1224">
                  <c:v>15.466087155438677</c:v>
                </c:pt>
                <c:pt idx="1225">
                  <c:v>16.229449606861934</c:v>
                </c:pt>
                <c:pt idx="1226">
                  <c:v>16.829122260807086</c:v>
                </c:pt>
                <c:pt idx="1227">
                  <c:v>15.712826333711694</c:v>
                </c:pt>
                <c:pt idx="1228">
                  <c:v>15.275346260387822</c:v>
                </c:pt>
                <c:pt idx="1229">
                  <c:v>15.179848201517986</c:v>
                </c:pt>
                <c:pt idx="1230">
                  <c:v>15.297093649085035</c:v>
                </c:pt>
                <c:pt idx="1231">
                  <c:v>14.688204357625844</c:v>
                </c:pt>
                <c:pt idx="1232">
                  <c:v>14.362331081081082</c:v>
                </c:pt>
                <c:pt idx="1233">
                  <c:v>13.811927077968894</c:v>
                </c:pt>
                <c:pt idx="1234">
                  <c:v>13.773371686870712</c:v>
                </c:pt>
                <c:pt idx="1235">
                  <c:v>13.95466777064793</c:v>
                </c:pt>
                <c:pt idx="1236">
                  <c:v>13.550219210841009</c:v>
                </c:pt>
                <c:pt idx="1237">
                  <c:v>13.895895895895938</c:v>
                </c:pt>
                <c:pt idx="1238">
                  <c:v>13.701974516097655</c:v>
                </c:pt>
                <c:pt idx="1239">
                  <c:v>12.926056656711022</c:v>
                </c:pt>
                <c:pt idx="1240">
                  <c:v>12.411595215227484</c:v>
                </c:pt>
                <c:pt idx="1241">
                  <c:v>12.37134119702927</c:v>
                </c:pt>
                <c:pt idx="1242">
                  <c:v>12.657317830833405</c:v>
                </c:pt>
                <c:pt idx="1243">
                  <c:v>12.374144354908635</c:v>
                </c:pt>
                <c:pt idx="1244">
                  <c:v>12.648295991072143</c:v>
                </c:pt>
                <c:pt idx="1245">
                  <c:v>12.072665203608876</c:v>
                </c:pt>
                <c:pt idx="1246">
                  <c:v>12.164764910577002</c:v>
                </c:pt>
                <c:pt idx="1247">
                  <c:v>12.677203845527131</c:v>
                </c:pt>
                <c:pt idx="1248">
                  <c:v>11.89534141671985</c:v>
                </c:pt>
                <c:pt idx="1249">
                  <c:v>12.490799598527996</c:v>
                </c:pt>
                <c:pt idx="1250">
                  <c:v>13.173840915044106</c:v>
                </c:pt>
                <c:pt idx="1251">
                  <c:v>13.714515265131221</c:v>
                </c:pt>
                <c:pt idx="1252">
                  <c:v>13.594039326338066</c:v>
                </c:pt>
                <c:pt idx="1253">
                  <c:v>13.214038727524203</c:v>
                </c:pt>
                <c:pt idx="1254">
                  <c:v>13.068886435063318</c:v>
                </c:pt>
                <c:pt idx="1255">
                  <c:v>12.847846562205676</c:v>
                </c:pt>
                <c:pt idx="1256">
                  <c:v>13.45343982573976</c:v>
                </c:pt>
                <c:pt idx="1257">
                  <c:v>14.135559020453087</c:v>
                </c:pt>
                <c:pt idx="1258">
                  <c:v>13.777623710893456</c:v>
                </c:pt>
                <c:pt idx="1259">
                  <c:v>13.602616377845779</c:v>
                </c:pt>
                <c:pt idx="1260">
                  <c:v>13.775803722504229</c:v>
                </c:pt>
                <c:pt idx="1261">
                  <c:v>14.008496176720476</c:v>
                </c:pt>
                <c:pt idx="1262">
                  <c:v>15.447847314691519</c:v>
                </c:pt>
                <c:pt idx="1263">
                  <c:v>17.558404558404561</c:v>
                </c:pt>
                <c:pt idx="1264">
                  <c:v>16.378491875114086</c:v>
                </c:pt>
                <c:pt idx="1265">
                  <c:v>16.871060687916511</c:v>
                </c:pt>
                <c:pt idx="1266">
                  <c:v>15.9882869692533</c:v>
                </c:pt>
                <c:pt idx="1267">
                  <c:v>15.6255928257308</c:v>
                </c:pt>
                <c:pt idx="1268">
                  <c:v>14.24160723604105</c:v>
                </c:pt>
                <c:pt idx="1269">
                  <c:v>14.470441150205406</c:v>
                </c:pt>
                <c:pt idx="1270">
                  <c:v>15.177825239112266</c:v>
                </c:pt>
                <c:pt idx="1271">
                  <c:v>16.166490435451312</c:v>
                </c:pt>
                <c:pt idx="1272">
                  <c:v>14.652746661887319</c:v>
                </c:pt>
                <c:pt idx="1273">
                  <c:v>15.665201399479686</c:v>
                </c:pt>
                <c:pt idx="1274">
                  <c:v>15.766639719752106</c:v>
                </c:pt>
                <c:pt idx="1275">
                  <c:v>16.273670793882008</c:v>
                </c:pt>
                <c:pt idx="1276">
                  <c:v>15.03923962329962</c:v>
                </c:pt>
                <c:pt idx="1277">
                  <c:v>15.22721113018336</c:v>
                </c:pt>
                <c:pt idx="1278">
                  <c:v>16.377613199587511</c:v>
                </c:pt>
                <c:pt idx="1279">
                  <c:v>15.563834620627031</c:v>
                </c:pt>
                <c:pt idx="1280">
                  <c:v>14.597017656207116</c:v>
                </c:pt>
                <c:pt idx="1281">
                  <c:v>15.10163749294184</c:v>
                </c:pt>
                <c:pt idx="1282">
                  <c:v>14.535833642777568</c:v>
                </c:pt>
                <c:pt idx="1283">
                  <c:v>15.032090038136017</c:v>
                </c:pt>
                <c:pt idx="1284">
                  <c:v>14.491156341658519</c:v>
                </c:pt>
                <c:pt idx="1285">
                  <c:v>14.883700125246024</c:v>
                </c:pt>
                <c:pt idx="1286">
                  <c:v>15.801094890510972</c:v>
                </c:pt>
                <c:pt idx="1287">
                  <c:v>15.91775050375527</c:v>
                </c:pt>
                <c:pt idx="1288">
                  <c:v>15.49730215827338</c:v>
                </c:pt>
                <c:pt idx="1289">
                  <c:v>14.712908454909996</c:v>
                </c:pt>
                <c:pt idx="1290">
                  <c:v>14.818432256448839</c:v>
                </c:pt>
                <c:pt idx="1291">
                  <c:v>13.854386249391968</c:v>
                </c:pt>
                <c:pt idx="1292">
                  <c:v>13.700352338244716</c:v>
                </c:pt>
                <c:pt idx="1293">
                  <c:v>13.074553782972668</c:v>
                </c:pt>
                <c:pt idx="1294">
                  <c:v>13.169862145460307</c:v>
                </c:pt>
                <c:pt idx="1295">
                  <c:v>13.424205870526739</c:v>
                </c:pt>
                <c:pt idx="1296">
                  <c:v>13.087679819979106</c:v>
                </c:pt>
                <c:pt idx="1297">
                  <c:v>13.413372140027468</c:v>
                </c:pt>
                <c:pt idx="1298">
                  <c:v>13.585670555141924</c:v>
                </c:pt>
                <c:pt idx="1299">
                  <c:v>14.200375490698031</c:v>
                </c:pt>
                <c:pt idx="1300">
                  <c:v>13.92633361558002</c:v>
                </c:pt>
                <c:pt idx="1301">
                  <c:v>13.5733264763864</c:v>
                </c:pt>
                <c:pt idx="1302">
                  <c:v>14.238683127571985</c:v>
                </c:pt>
                <c:pt idx="1303">
                  <c:v>14.278693000819148</c:v>
                </c:pt>
                <c:pt idx="1304">
                  <c:v>14.985204364712409</c:v>
                </c:pt>
                <c:pt idx="1305">
                  <c:v>15.367739441384009</c:v>
                </c:pt>
                <c:pt idx="1306">
                  <c:v>16.429364838937619</c:v>
                </c:pt>
                <c:pt idx="1307">
                  <c:v>16.109453759901246</c:v>
                </c:pt>
                <c:pt idx="1308">
                  <c:v>17.342634652822774</c:v>
                </c:pt>
                <c:pt idx="1309">
                  <c:v>17.301326318097118</c:v>
                </c:pt>
                <c:pt idx="1310">
                  <c:v>16.109311740890735</c:v>
                </c:pt>
                <c:pt idx="1311">
                  <c:v>15.844012815378456</c:v>
                </c:pt>
                <c:pt idx="1312">
                  <c:v>15.350094876660403</c:v>
                </c:pt>
                <c:pt idx="1313">
                  <c:v>15.415626799769678</c:v>
                </c:pt>
                <c:pt idx="1314">
                  <c:v>15.099282185140302</c:v>
                </c:pt>
                <c:pt idx="1315">
                  <c:v>14.368388301182328</c:v>
                </c:pt>
                <c:pt idx="1316">
                  <c:v>14.514951321279515</c:v>
                </c:pt>
                <c:pt idx="1317">
                  <c:v>14.509905254091302</c:v>
                </c:pt>
                <c:pt idx="1318">
                  <c:v>15.373385241550169</c:v>
                </c:pt>
                <c:pt idx="1319">
                  <c:v>15.509596003855968</c:v>
                </c:pt>
                <c:pt idx="1320">
                  <c:v>15.384282124599256</c:v>
                </c:pt>
                <c:pt idx="1321">
                  <c:v>15.837431816149554</c:v>
                </c:pt>
                <c:pt idx="1322">
                  <c:v>16.117806977797915</c:v>
                </c:pt>
                <c:pt idx="1323">
                  <c:v>15.779553002423482</c:v>
                </c:pt>
                <c:pt idx="1324">
                  <c:v>14.996518105849582</c:v>
                </c:pt>
                <c:pt idx="1325">
                  <c:v>15.062065322651646</c:v>
                </c:pt>
                <c:pt idx="1326">
                  <c:v>15.462270250300175</c:v>
                </c:pt>
                <c:pt idx="1327">
                  <c:v>15.896187413872306</c:v>
                </c:pt>
                <c:pt idx="1328">
                  <c:v>15.905548339209552</c:v>
                </c:pt>
                <c:pt idx="1329">
                  <c:v>16.049303519061521</c:v>
                </c:pt>
                <c:pt idx="1330">
                  <c:v>15.51695991293307</c:v>
                </c:pt>
                <c:pt idx="1331">
                  <c:v>15.516299399016573</c:v>
                </c:pt>
                <c:pt idx="1332">
                  <c:v>15.546387972130541</c:v>
                </c:pt>
                <c:pt idx="1333">
                  <c:v>15.207149404216315</c:v>
                </c:pt>
                <c:pt idx="1334">
                  <c:v>15.073321796156298</c:v>
                </c:pt>
                <c:pt idx="1335">
                  <c:v>15.008651306802658</c:v>
                </c:pt>
                <c:pt idx="1336">
                  <c:v>14.775255896751224</c:v>
                </c:pt>
                <c:pt idx="1337">
                  <c:v>15.009344130995816</c:v>
                </c:pt>
                <c:pt idx="1338">
                  <c:v>14.87561742254155</c:v>
                </c:pt>
                <c:pt idx="1339">
                  <c:v>14.679915582131548</c:v>
                </c:pt>
                <c:pt idx="1340">
                  <c:v>14.470598453921674</c:v>
                </c:pt>
                <c:pt idx="1341">
                  <c:v>13.732821169440841</c:v>
                </c:pt>
                <c:pt idx="1342">
                  <c:v>13.314140558848473</c:v>
                </c:pt>
                <c:pt idx="1343">
                  <c:v>13.633130962705986</c:v>
                </c:pt>
                <c:pt idx="1344">
                  <c:v>14.024194983099092</c:v>
                </c:pt>
                <c:pt idx="1345">
                  <c:v>14.479905437352254</c:v>
                </c:pt>
                <c:pt idx="1346">
                  <c:v>14.815976385942276</c:v>
                </c:pt>
                <c:pt idx="1347">
                  <c:v>14.858846548029492</c:v>
                </c:pt>
                <c:pt idx="1348">
                  <c:v>14.630386329866274</c:v>
                </c:pt>
                <c:pt idx="1349">
                  <c:v>14.020175602465907</c:v>
                </c:pt>
                <c:pt idx="1350">
                  <c:v>13.513801452784501</c:v>
                </c:pt>
                <c:pt idx="1351">
                  <c:v>14.819043735345106</c:v>
                </c:pt>
                <c:pt idx="1352">
                  <c:v>14.554219262498757</c:v>
                </c:pt>
                <c:pt idx="1353">
                  <c:v>14.151482320496404</c:v>
                </c:pt>
                <c:pt idx="1354">
                  <c:v>13.15312710802737</c:v>
                </c:pt>
                <c:pt idx="1355">
                  <c:v>13.47585268681372</c:v>
                </c:pt>
                <c:pt idx="1356">
                  <c:v>13.612903225806452</c:v>
                </c:pt>
                <c:pt idx="1357">
                  <c:v>13.554836812702192</c:v>
                </c:pt>
                <c:pt idx="1358">
                  <c:v>13.479401476875275</c:v>
                </c:pt>
                <c:pt idx="1359">
                  <c:v>12.492504110649053</c:v>
                </c:pt>
                <c:pt idx="1360">
                  <c:v>11.775233330126056</c:v>
                </c:pt>
                <c:pt idx="1361">
                  <c:v>11.958000591540976</c:v>
                </c:pt>
                <c:pt idx="1362">
                  <c:v>12.148697471002091</c:v>
                </c:pt>
                <c:pt idx="1363">
                  <c:v>11.946240532052466</c:v>
                </c:pt>
                <c:pt idx="1364">
                  <c:v>12.080248606160316</c:v>
                </c:pt>
                <c:pt idx="1365">
                  <c:v>12.09040590405905</c:v>
                </c:pt>
                <c:pt idx="1366">
                  <c:v>12.08820550593868</c:v>
                </c:pt>
                <c:pt idx="1367">
                  <c:v>12.635408990420046</c:v>
                </c:pt>
                <c:pt idx="1368">
                  <c:v>12.604533550076766</c:v>
                </c:pt>
                <c:pt idx="1369">
                  <c:v>12.563894888408978</c:v>
                </c:pt>
                <c:pt idx="1370">
                  <c:v>12.024800554977455</c:v>
                </c:pt>
                <c:pt idx="1371">
                  <c:v>11.27639403602517</c:v>
                </c:pt>
                <c:pt idx="1372">
                  <c:v>11.76912206323971</c:v>
                </c:pt>
                <c:pt idx="1373">
                  <c:v>12.169485360974724</c:v>
                </c:pt>
                <c:pt idx="1374">
                  <c:v>12.03768382352942</c:v>
                </c:pt>
                <c:pt idx="1375">
                  <c:v>11.672650280769584</c:v>
                </c:pt>
                <c:pt idx="1376">
                  <c:v>11.916591115140527</c:v>
                </c:pt>
                <c:pt idx="1377">
                  <c:v>12.282263191354071</c:v>
                </c:pt>
                <c:pt idx="1378">
                  <c:v>12.178631051752921</c:v>
                </c:pt>
                <c:pt idx="1379">
                  <c:v>11.9366229904284</c:v>
                </c:pt>
                <c:pt idx="1380">
                  <c:v>12.313946814616454</c:v>
                </c:pt>
                <c:pt idx="1381">
                  <c:v>11.615312791783381</c:v>
                </c:pt>
                <c:pt idx="1382">
                  <c:v>11.439809732894256</c:v>
                </c:pt>
                <c:pt idx="1383">
                  <c:v>11.051922385914468</c:v>
                </c:pt>
                <c:pt idx="1384">
                  <c:v>11.005521909511934</c:v>
                </c:pt>
                <c:pt idx="1385">
                  <c:v>11.045829514207156</c:v>
                </c:pt>
                <c:pt idx="1386">
                  <c:v>11.021388435744063</c:v>
                </c:pt>
                <c:pt idx="1387">
                  <c:v>11.084854994629454</c:v>
                </c:pt>
                <c:pt idx="1388">
                  <c:v>11.46601673871057</c:v>
                </c:pt>
                <c:pt idx="1389">
                  <c:v>11.697037660031768</c:v>
                </c:pt>
                <c:pt idx="1390">
                  <c:v>11.726792172864696</c:v>
                </c:pt>
                <c:pt idx="1391">
                  <c:v>11.362470221733552</c:v>
                </c:pt>
                <c:pt idx="1392">
                  <c:v>11.608012496554258</c:v>
                </c:pt>
                <c:pt idx="1393">
                  <c:v>12.243571892694698</c:v>
                </c:pt>
                <c:pt idx="1394">
                  <c:v>12.132514662756599</c:v>
                </c:pt>
                <c:pt idx="1395">
                  <c:v>12.041188263167488</c:v>
                </c:pt>
                <c:pt idx="1396">
                  <c:v>12.257030319684942</c:v>
                </c:pt>
                <c:pt idx="1397">
                  <c:v>12.635147516950706</c:v>
                </c:pt>
                <c:pt idx="1398">
                  <c:v>12.369225071752616</c:v>
                </c:pt>
                <c:pt idx="1399">
                  <c:v>12.144935698864169</c:v>
                </c:pt>
                <c:pt idx="1400">
                  <c:v>12.232025530317252</c:v>
                </c:pt>
                <c:pt idx="1401">
                  <c:v>12.528025840775218</c:v>
                </c:pt>
                <c:pt idx="1402">
                  <c:v>12.143460707914748</c:v>
                </c:pt>
                <c:pt idx="1403">
                  <c:v>11.925369029063924</c:v>
                </c:pt>
                <c:pt idx="1404">
                  <c:v>11.927479168574305</c:v>
                </c:pt>
                <c:pt idx="1405">
                  <c:v>11.793861658268437</c:v>
                </c:pt>
                <c:pt idx="1406">
                  <c:v>11.922013274336306</c:v>
                </c:pt>
                <c:pt idx="1407">
                  <c:v>11.792203049392848</c:v>
                </c:pt>
                <c:pt idx="1408">
                  <c:v>11.25</c:v>
                </c:pt>
                <c:pt idx="1409">
                  <c:v>11.42218573253056</c:v>
                </c:pt>
                <c:pt idx="1410">
                  <c:v>11.687465590016517</c:v>
                </c:pt>
                <c:pt idx="1411">
                  <c:v>11.859794557578024</c:v>
                </c:pt>
                <c:pt idx="1412">
                  <c:v>11.540817219354274</c:v>
                </c:pt>
                <c:pt idx="1413">
                  <c:v>11.675656556724796</c:v>
                </c:pt>
                <c:pt idx="1414">
                  <c:v>12.125884273535322</c:v>
                </c:pt>
                <c:pt idx="1415">
                  <c:v>12.232084462300289</c:v>
                </c:pt>
                <c:pt idx="1416">
                  <c:v>12.364550716386788</c:v>
                </c:pt>
                <c:pt idx="1417">
                  <c:v>12.16475456084258</c:v>
                </c:pt>
                <c:pt idx="1418">
                  <c:v>12.381988458991581</c:v>
                </c:pt>
                <c:pt idx="1419">
                  <c:v>12.591698841698843</c:v>
                </c:pt>
                <c:pt idx="1420">
                  <c:v>12.54267216009414</c:v>
                </c:pt>
                <c:pt idx="1421">
                  <c:v>12.873448137765369</c:v>
                </c:pt>
                <c:pt idx="1422">
                  <c:v>12.5775039745628</c:v>
                </c:pt>
                <c:pt idx="1423">
                  <c:v>12.24390243902439</c:v>
                </c:pt>
                <c:pt idx="1424">
                  <c:v>12.487669543773119</c:v>
                </c:pt>
                <c:pt idx="1425">
                  <c:v>12.513914656771799</c:v>
                </c:pt>
                <c:pt idx="1426">
                  <c:v>12.548152826018313</c:v>
                </c:pt>
                <c:pt idx="1427">
                  <c:v>13.071405631088776</c:v>
                </c:pt>
                <c:pt idx="1428">
                  <c:v>13.729903536977492</c:v>
                </c:pt>
                <c:pt idx="1429">
                  <c:v>14.4</c:v>
                </c:pt>
                <c:pt idx="1430">
                  <c:v>13.684272026174318</c:v>
                </c:pt>
                <c:pt idx="1431">
                  <c:v>13.669939223936424</c:v>
                </c:pt>
                <c:pt idx="1432">
                  <c:v>14.270231213872831</c:v>
                </c:pt>
                <c:pt idx="1433">
                  <c:v>14.987484355444364</c:v>
                </c:pt>
                <c:pt idx="1434">
                  <c:v>15.140427724813156</c:v>
                </c:pt>
                <c:pt idx="1435">
                  <c:v>15.530471094871448</c:v>
                </c:pt>
                <c:pt idx="1436">
                  <c:v>17.527251864601261</c:v>
                </c:pt>
                <c:pt idx="1437">
                  <c:v>18.662609238451829</c:v>
                </c:pt>
                <c:pt idx="1438">
                  <c:v>19.998326919859426</c:v>
                </c:pt>
                <c:pt idx="1439">
                  <c:v>20.207871869142991</c:v>
                </c:pt>
                <c:pt idx="1440">
                  <c:v>21.702659289666169</c:v>
                </c:pt>
                <c:pt idx="1441">
                  <c:v>25.811602991712149</c:v>
                </c:pt>
                <c:pt idx="1442">
                  <c:v>27.750107342206956</c:v>
                </c:pt>
                <c:pt idx="1443">
                  <c:v>27.530146425495264</c:v>
                </c:pt>
                <c:pt idx="1444">
                  <c:v>26.387938408896595</c:v>
                </c:pt>
                <c:pt idx="1445">
                  <c:v>22.455144635664535</c:v>
                </c:pt>
                <c:pt idx="1446">
                  <c:v>21.290436627187496</c:v>
                </c:pt>
                <c:pt idx="1447">
                  <c:v>20.019811788013939</c:v>
                </c:pt>
                <c:pt idx="1448">
                  <c:v>19.200065973940287</c:v>
                </c:pt>
                <c:pt idx="1449">
                  <c:v>19.171656686626747</c:v>
                </c:pt>
                <c:pt idx="1450">
                  <c:v>20.966200672447247</c:v>
                </c:pt>
                <c:pt idx="1451">
                  <c:v>22.757966616085035</c:v>
                </c:pt>
                <c:pt idx="1452">
                  <c:v>21.830576258862028</c:v>
                </c:pt>
                <c:pt idx="1453">
                  <c:v>21.985763825515523</c:v>
                </c:pt>
                <c:pt idx="1454">
                  <c:v>21.286497964961843</c:v>
                </c:pt>
                <c:pt idx="1455">
                  <c:v>19.878213802435667</c:v>
                </c:pt>
                <c:pt idx="1456">
                  <c:v>19.125549584758094</c:v>
                </c:pt>
                <c:pt idx="1457">
                  <c:v>18.728933690344874</c:v>
                </c:pt>
                <c:pt idx="1458">
                  <c:v>18.85094600830643</c:v>
                </c:pt>
                <c:pt idx="1459">
                  <c:v>18.556240369799688</c:v>
                </c:pt>
                <c:pt idx="1460">
                  <c:v>18.494790856787429</c:v>
                </c:pt>
                <c:pt idx="1461">
                  <c:v>18.967029397433741</c:v>
                </c:pt>
                <c:pt idx="1462">
                  <c:v>19.04361873990301</c:v>
                </c:pt>
                <c:pt idx="1463">
                  <c:v>18.999051233396585</c:v>
                </c:pt>
                <c:pt idx="1464">
                  <c:v>19.338829348722179</c:v>
                </c:pt>
                <c:pt idx="1465">
                  <c:v>19.115713346482575</c:v>
                </c:pt>
                <c:pt idx="1466">
                  <c:v>19.179920477137177</c:v>
                </c:pt>
                <c:pt idx="1467">
                  <c:v>19.985873212078403</c:v>
                </c:pt>
                <c:pt idx="1468">
                  <c:v>18.988980234388595</c:v>
                </c:pt>
                <c:pt idx="1469">
                  <c:v>19.639461883408131</c:v>
                </c:pt>
                <c:pt idx="1470">
                  <c:v>20.208718138160222</c:v>
                </c:pt>
                <c:pt idx="1471">
                  <c:v>22.903889689236468</c:v>
                </c:pt>
                <c:pt idx="1472">
                  <c:v>24.188569044639067</c:v>
                </c:pt>
                <c:pt idx="1473">
                  <c:v>24.632608695652191</c:v>
                </c:pt>
                <c:pt idx="1474">
                  <c:v>25.743165632896851</c:v>
                </c:pt>
                <c:pt idx="1475">
                  <c:v>22.580315121751585</c:v>
                </c:pt>
                <c:pt idx="1476">
                  <c:v>23.909663865546189</c:v>
                </c:pt>
                <c:pt idx="1477">
                  <c:v>24.20785804816223</c:v>
                </c:pt>
                <c:pt idx="1478">
                  <c:v>24.024931333192491</c:v>
                </c:pt>
                <c:pt idx="1479">
                  <c:v>24.607363268780595</c:v>
                </c:pt>
                <c:pt idx="1480">
                  <c:v>23.058640171439631</c:v>
                </c:pt>
                <c:pt idx="1481">
                  <c:v>23.745662380077476</c:v>
                </c:pt>
                <c:pt idx="1482">
                  <c:v>24.385814996795556</c:v>
                </c:pt>
                <c:pt idx="1483">
                  <c:v>23.06680805938494</c:v>
                </c:pt>
                <c:pt idx="1484">
                  <c:v>22.883760321829289</c:v>
                </c:pt>
                <c:pt idx="1485">
                  <c:v>24.053631284916186</c:v>
                </c:pt>
                <c:pt idx="1486">
                  <c:v>25.426095329802635</c:v>
                </c:pt>
                <c:pt idx="1487">
                  <c:v>24.845360824742269</c:v>
                </c:pt>
                <c:pt idx="1488">
                  <c:v>25.392596085828789</c:v>
                </c:pt>
                <c:pt idx="1489">
                  <c:v>27.507739938080487</c:v>
                </c:pt>
                <c:pt idx="1490">
                  <c:v>29.239956568946795</c:v>
                </c:pt>
                <c:pt idx="1491">
                  <c:v>29.534818941504195</c:v>
                </c:pt>
                <c:pt idx="1492">
                  <c:v>30.035567715458331</c:v>
                </c:pt>
                <c:pt idx="1493">
                  <c:v>31.924539338987884</c:v>
                </c:pt>
                <c:pt idx="1494">
                  <c:v>37.704467353951891</c:v>
                </c:pt>
                <c:pt idx="1495">
                  <c:v>40.216138328530462</c:v>
                </c:pt>
                <c:pt idx="1496">
                  <c:v>36.466141732283454</c:v>
                </c:pt>
                <c:pt idx="1497">
                  <c:v>38.505282784338092</c:v>
                </c:pt>
                <c:pt idx="1498">
                  <c:v>40.4603748766853</c:v>
                </c:pt>
                <c:pt idx="1499">
                  <c:v>37.776401362650972</c:v>
                </c:pt>
                <c:pt idx="1500">
                  <c:v>38.342391304347835</c:v>
                </c:pt>
                <c:pt idx="1501">
                  <c:v>34.694046306505086</c:v>
                </c:pt>
                <c:pt idx="1502">
                  <c:v>31.903307888040686</c:v>
                </c:pt>
                <c:pt idx="1503">
                  <c:v>31.724675324675328</c:v>
                </c:pt>
                <c:pt idx="1504">
                  <c:v>31.012433392539872</c:v>
                </c:pt>
                <c:pt idx="1505">
                  <c:v>33.581081081080875</c:v>
                </c:pt>
                <c:pt idx="1506">
                  <c:v>32.873900293255126</c:v>
                </c:pt>
                <c:pt idx="1507">
                  <c:v>29.012987012987011</c:v>
                </c:pt>
                <c:pt idx="1508">
                  <c:v>29.953531598512956</c:v>
                </c:pt>
                <c:pt idx="1509">
                  <c:v>29.080071974808817</c:v>
                </c:pt>
                <c:pt idx="1510">
                  <c:v>28.77601809954751</c:v>
                </c:pt>
                <c:pt idx="1511">
                  <c:v>27.707964601769913</c:v>
                </c:pt>
                <c:pt idx="1512">
                  <c:v>25.109640049648323</c:v>
                </c:pt>
                <c:pt idx="1513">
                  <c:v>25.448389082700508</c:v>
                </c:pt>
                <c:pt idx="1514">
                  <c:v>26.035575546922889</c:v>
                </c:pt>
                <c:pt idx="1515">
                  <c:v>25.881057268722468</c:v>
                </c:pt>
                <c:pt idx="1516">
                  <c:v>27.853977632411901</c:v>
                </c:pt>
                <c:pt idx="1517">
                  <c:v>27.77847049044059</c:v>
                </c:pt>
                <c:pt idx="1518">
                  <c:v>28.808664259927724</c:v>
                </c:pt>
                <c:pt idx="1519">
                  <c:v>28.86205395996512</c:v>
                </c:pt>
                <c:pt idx="1520">
                  <c:v>29.053579270970502</c:v>
                </c:pt>
                <c:pt idx="1521">
                  <c:v>29.831932773109227</c:v>
                </c:pt>
                <c:pt idx="1522">
                  <c:v>31.407755581668628</c:v>
                </c:pt>
                <c:pt idx="1523">
                  <c:v>32.676125244618412</c:v>
                </c:pt>
                <c:pt idx="1524">
                  <c:v>30.721980288792114</c:v>
                </c:pt>
                <c:pt idx="1525">
                  <c:v>27.191358024691453</c:v>
                </c:pt>
                <c:pt idx="1526">
                  <c:v>27.175745118191159</c:v>
                </c:pt>
                <c:pt idx="1527">
                  <c:v>28.114563517226831</c:v>
                </c:pt>
                <c:pt idx="1528">
                  <c:v>27.484740054725169</c:v>
                </c:pt>
                <c:pt idx="1529">
                  <c:v>28.93745942436702</c:v>
                </c:pt>
                <c:pt idx="1530">
                  <c:v>28.401816608996537</c:v>
                </c:pt>
                <c:pt idx="1531">
                  <c:v>26.720154043645699</c:v>
                </c:pt>
                <c:pt idx="1532">
                  <c:v>25.304927302100158</c:v>
                </c:pt>
                <c:pt idx="1533">
                  <c:v>25.348418101722029</c:v>
                </c:pt>
                <c:pt idx="1534">
                  <c:v>25.342737929664189</c:v>
                </c:pt>
                <c:pt idx="1535">
                  <c:v>26.625127681307429</c:v>
                </c:pt>
                <c:pt idx="1536">
                  <c:v>27.41429531705133</c:v>
                </c:pt>
                <c:pt idx="1537">
                  <c:v>28.045950336504987</c:v>
                </c:pt>
                <c:pt idx="1538">
                  <c:v>26.771188366280391</c:v>
                </c:pt>
                <c:pt idx="1539">
                  <c:v>25.276403527640326</c:v>
                </c:pt>
                <c:pt idx="1540">
                  <c:v>23.767937679376789</c:v>
                </c:pt>
                <c:pt idx="1541">
                  <c:v>21.677190968235745</c:v>
                </c:pt>
              </c:numCache>
            </c:numRef>
          </c:val>
        </c:ser>
        <c:ser>
          <c:idx val="1"/>
          <c:order val="1"/>
          <c:tx>
            <c:v>Среднее значение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880"/>
              <c:layout>
                <c:manualLayout>
                  <c:x val="-2.5839793281653888E-2"/>
                  <c:y val="-2.94550810014727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'[DCOILBRENTEU (1).xls]Gold Brent'!$C$1:$C$1542</c:f>
              <c:numCache>
                <c:formatCode>yyyy\-mm\-dd</c:formatCode>
                <c:ptCount val="1542"/>
                <c:pt idx="0">
                  <c:v>31928</c:v>
                </c:pt>
                <c:pt idx="1">
                  <c:v>31935</c:v>
                </c:pt>
                <c:pt idx="2">
                  <c:v>31942</c:v>
                </c:pt>
                <c:pt idx="3">
                  <c:v>31949</c:v>
                </c:pt>
                <c:pt idx="4">
                  <c:v>31956</c:v>
                </c:pt>
                <c:pt idx="5">
                  <c:v>31963</c:v>
                </c:pt>
                <c:pt idx="6">
                  <c:v>31970</c:v>
                </c:pt>
                <c:pt idx="7">
                  <c:v>31977</c:v>
                </c:pt>
                <c:pt idx="8">
                  <c:v>31984</c:v>
                </c:pt>
                <c:pt idx="9">
                  <c:v>31991</c:v>
                </c:pt>
                <c:pt idx="10">
                  <c:v>31998</c:v>
                </c:pt>
                <c:pt idx="11">
                  <c:v>32005</c:v>
                </c:pt>
                <c:pt idx="12">
                  <c:v>32012</c:v>
                </c:pt>
                <c:pt idx="13">
                  <c:v>32019</c:v>
                </c:pt>
                <c:pt idx="14">
                  <c:v>32026</c:v>
                </c:pt>
                <c:pt idx="15">
                  <c:v>32033</c:v>
                </c:pt>
                <c:pt idx="16">
                  <c:v>32040</c:v>
                </c:pt>
                <c:pt idx="17">
                  <c:v>32047</c:v>
                </c:pt>
                <c:pt idx="18">
                  <c:v>32054</c:v>
                </c:pt>
                <c:pt idx="19">
                  <c:v>32061</c:v>
                </c:pt>
                <c:pt idx="20">
                  <c:v>32068</c:v>
                </c:pt>
                <c:pt idx="21">
                  <c:v>32075</c:v>
                </c:pt>
                <c:pt idx="22">
                  <c:v>32082</c:v>
                </c:pt>
                <c:pt idx="23">
                  <c:v>32089</c:v>
                </c:pt>
                <c:pt idx="24">
                  <c:v>32096</c:v>
                </c:pt>
                <c:pt idx="25">
                  <c:v>32103</c:v>
                </c:pt>
                <c:pt idx="26">
                  <c:v>32110</c:v>
                </c:pt>
                <c:pt idx="27">
                  <c:v>32117</c:v>
                </c:pt>
                <c:pt idx="28">
                  <c:v>32124</c:v>
                </c:pt>
                <c:pt idx="29">
                  <c:v>32131</c:v>
                </c:pt>
                <c:pt idx="30">
                  <c:v>32138</c:v>
                </c:pt>
                <c:pt idx="31">
                  <c:v>32145</c:v>
                </c:pt>
                <c:pt idx="32">
                  <c:v>32152</c:v>
                </c:pt>
                <c:pt idx="33">
                  <c:v>32159</c:v>
                </c:pt>
                <c:pt idx="34">
                  <c:v>32166</c:v>
                </c:pt>
                <c:pt idx="35">
                  <c:v>32173</c:v>
                </c:pt>
                <c:pt idx="36">
                  <c:v>32180</c:v>
                </c:pt>
                <c:pt idx="37">
                  <c:v>32187</c:v>
                </c:pt>
                <c:pt idx="38">
                  <c:v>32194</c:v>
                </c:pt>
                <c:pt idx="39">
                  <c:v>32201</c:v>
                </c:pt>
                <c:pt idx="40">
                  <c:v>32208</c:v>
                </c:pt>
                <c:pt idx="41">
                  <c:v>32215</c:v>
                </c:pt>
                <c:pt idx="42">
                  <c:v>32222</c:v>
                </c:pt>
                <c:pt idx="43">
                  <c:v>32229</c:v>
                </c:pt>
                <c:pt idx="44">
                  <c:v>32236</c:v>
                </c:pt>
                <c:pt idx="45">
                  <c:v>32243</c:v>
                </c:pt>
                <c:pt idx="46">
                  <c:v>32250</c:v>
                </c:pt>
                <c:pt idx="47">
                  <c:v>32257</c:v>
                </c:pt>
                <c:pt idx="48">
                  <c:v>32264</c:v>
                </c:pt>
                <c:pt idx="49">
                  <c:v>32271</c:v>
                </c:pt>
                <c:pt idx="50">
                  <c:v>32278</c:v>
                </c:pt>
                <c:pt idx="51">
                  <c:v>32285</c:v>
                </c:pt>
                <c:pt idx="52">
                  <c:v>32292</c:v>
                </c:pt>
                <c:pt idx="53">
                  <c:v>32299</c:v>
                </c:pt>
                <c:pt idx="54">
                  <c:v>32306</c:v>
                </c:pt>
                <c:pt idx="55">
                  <c:v>32313</c:v>
                </c:pt>
                <c:pt idx="56">
                  <c:v>32320</c:v>
                </c:pt>
                <c:pt idx="57">
                  <c:v>32327</c:v>
                </c:pt>
                <c:pt idx="58">
                  <c:v>32334</c:v>
                </c:pt>
                <c:pt idx="59">
                  <c:v>32341</c:v>
                </c:pt>
                <c:pt idx="60">
                  <c:v>32348</c:v>
                </c:pt>
                <c:pt idx="61">
                  <c:v>32355</c:v>
                </c:pt>
                <c:pt idx="62">
                  <c:v>32362</c:v>
                </c:pt>
                <c:pt idx="63">
                  <c:v>32369</c:v>
                </c:pt>
                <c:pt idx="64">
                  <c:v>32376</c:v>
                </c:pt>
                <c:pt idx="65">
                  <c:v>32383</c:v>
                </c:pt>
                <c:pt idx="66">
                  <c:v>32390</c:v>
                </c:pt>
                <c:pt idx="67">
                  <c:v>32397</c:v>
                </c:pt>
                <c:pt idx="68">
                  <c:v>32404</c:v>
                </c:pt>
                <c:pt idx="69">
                  <c:v>32411</c:v>
                </c:pt>
                <c:pt idx="70">
                  <c:v>32418</c:v>
                </c:pt>
                <c:pt idx="71">
                  <c:v>32425</c:v>
                </c:pt>
                <c:pt idx="72">
                  <c:v>32432</c:v>
                </c:pt>
                <c:pt idx="73">
                  <c:v>32439</c:v>
                </c:pt>
                <c:pt idx="74">
                  <c:v>32446</c:v>
                </c:pt>
                <c:pt idx="75">
                  <c:v>32453</c:v>
                </c:pt>
                <c:pt idx="76">
                  <c:v>32460</c:v>
                </c:pt>
                <c:pt idx="77">
                  <c:v>32467</c:v>
                </c:pt>
                <c:pt idx="78">
                  <c:v>32474</c:v>
                </c:pt>
                <c:pt idx="79">
                  <c:v>32481</c:v>
                </c:pt>
                <c:pt idx="80">
                  <c:v>32488</c:v>
                </c:pt>
                <c:pt idx="81">
                  <c:v>32495</c:v>
                </c:pt>
                <c:pt idx="82">
                  <c:v>32502</c:v>
                </c:pt>
                <c:pt idx="83">
                  <c:v>32509</c:v>
                </c:pt>
                <c:pt idx="84">
                  <c:v>32516</c:v>
                </c:pt>
                <c:pt idx="85">
                  <c:v>32523</c:v>
                </c:pt>
                <c:pt idx="86">
                  <c:v>32530</c:v>
                </c:pt>
                <c:pt idx="87">
                  <c:v>32537</c:v>
                </c:pt>
                <c:pt idx="88">
                  <c:v>32544</c:v>
                </c:pt>
                <c:pt idx="89">
                  <c:v>32551</c:v>
                </c:pt>
                <c:pt idx="90">
                  <c:v>32558</c:v>
                </c:pt>
                <c:pt idx="91">
                  <c:v>32565</c:v>
                </c:pt>
                <c:pt idx="92">
                  <c:v>32572</c:v>
                </c:pt>
                <c:pt idx="93">
                  <c:v>32579</c:v>
                </c:pt>
                <c:pt idx="94">
                  <c:v>32586</c:v>
                </c:pt>
                <c:pt idx="95">
                  <c:v>32593</c:v>
                </c:pt>
                <c:pt idx="96">
                  <c:v>32600</c:v>
                </c:pt>
                <c:pt idx="97">
                  <c:v>32607</c:v>
                </c:pt>
                <c:pt idx="98">
                  <c:v>32614</c:v>
                </c:pt>
                <c:pt idx="99">
                  <c:v>32621</c:v>
                </c:pt>
                <c:pt idx="100">
                  <c:v>32628</c:v>
                </c:pt>
                <c:pt idx="101">
                  <c:v>32635</c:v>
                </c:pt>
                <c:pt idx="102">
                  <c:v>32642</c:v>
                </c:pt>
                <c:pt idx="103">
                  <c:v>32649</c:v>
                </c:pt>
                <c:pt idx="104">
                  <c:v>32656</c:v>
                </c:pt>
                <c:pt idx="105">
                  <c:v>32663</c:v>
                </c:pt>
                <c:pt idx="106">
                  <c:v>32670</c:v>
                </c:pt>
                <c:pt idx="107">
                  <c:v>32677</c:v>
                </c:pt>
                <c:pt idx="108">
                  <c:v>32684</c:v>
                </c:pt>
                <c:pt idx="109">
                  <c:v>32691</c:v>
                </c:pt>
                <c:pt idx="110">
                  <c:v>32698</c:v>
                </c:pt>
                <c:pt idx="111">
                  <c:v>32705</c:v>
                </c:pt>
                <c:pt idx="112">
                  <c:v>32712</c:v>
                </c:pt>
                <c:pt idx="113">
                  <c:v>32719</c:v>
                </c:pt>
                <c:pt idx="114">
                  <c:v>32726</c:v>
                </c:pt>
                <c:pt idx="115">
                  <c:v>32733</c:v>
                </c:pt>
                <c:pt idx="116">
                  <c:v>32740</c:v>
                </c:pt>
                <c:pt idx="117">
                  <c:v>32747</c:v>
                </c:pt>
                <c:pt idx="118">
                  <c:v>32754</c:v>
                </c:pt>
                <c:pt idx="119">
                  <c:v>32761</c:v>
                </c:pt>
                <c:pt idx="120">
                  <c:v>32768</c:v>
                </c:pt>
                <c:pt idx="121">
                  <c:v>32775</c:v>
                </c:pt>
                <c:pt idx="122">
                  <c:v>32782</c:v>
                </c:pt>
                <c:pt idx="123">
                  <c:v>32789</c:v>
                </c:pt>
                <c:pt idx="124">
                  <c:v>32796</c:v>
                </c:pt>
                <c:pt idx="125">
                  <c:v>32803</c:v>
                </c:pt>
                <c:pt idx="126">
                  <c:v>32810</c:v>
                </c:pt>
                <c:pt idx="127">
                  <c:v>32817</c:v>
                </c:pt>
                <c:pt idx="128">
                  <c:v>32824</c:v>
                </c:pt>
                <c:pt idx="129">
                  <c:v>32831</c:v>
                </c:pt>
                <c:pt idx="130">
                  <c:v>32838</c:v>
                </c:pt>
                <c:pt idx="131">
                  <c:v>32845</c:v>
                </c:pt>
                <c:pt idx="132">
                  <c:v>32852</c:v>
                </c:pt>
                <c:pt idx="133">
                  <c:v>32859</c:v>
                </c:pt>
                <c:pt idx="134">
                  <c:v>32866</c:v>
                </c:pt>
                <c:pt idx="135">
                  <c:v>32873</c:v>
                </c:pt>
                <c:pt idx="136">
                  <c:v>32880</c:v>
                </c:pt>
                <c:pt idx="137">
                  <c:v>32887</c:v>
                </c:pt>
                <c:pt idx="138">
                  <c:v>32894</c:v>
                </c:pt>
                <c:pt idx="139">
                  <c:v>32901</c:v>
                </c:pt>
                <c:pt idx="140">
                  <c:v>32908</c:v>
                </c:pt>
                <c:pt idx="141">
                  <c:v>32915</c:v>
                </c:pt>
                <c:pt idx="142">
                  <c:v>32922</c:v>
                </c:pt>
                <c:pt idx="143">
                  <c:v>32929</c:v>
                </c:pt>
                <c:pt idx="144">
                  <c:v>32936</c:v>
                </c:pt>
                <c:pt idx="145">
                  <c:v>32943</c:v>
                </c:pt>
                <c:pt idx="146">
                  <c:v>32950</c:v>
                </c:pt>
                <c:pt idx="147">
                  <c:v>32957</c:v>
                </c:pt>
                <c:pt idx="148">
                  <c:v>32964</c:v>
                </c:pt>
                <c:pt idx="149">
                  <c:v>32971</c:v>
                </c:pt>
                <c:pt idx="150">
                  <c:v>32978</c:v>
                </c:pt>
                <c:pt idx="151">
                  <c:v>32985</c:v>
                </c:pt>
                <c:pt idx="152">
                  <c:v>32992</c:v>
                </c:pt>
                <c:pt idx="153">
                  <c:v>32999</c:v>
                </c:pt>
                <c:pt idx="154">
                  <c:v>33006</c:v>
                </c:pt>
                <c:pt idx="155">
                  <c:v>33013</c:v>
                </c:pt>
                <c:pt idx="156">
                  <c:v>33020</c:v>
                </c:pt>
                <c:pt idx="157">
                  <c:v>33027</c:v>
                </c:pt>
                <c:pt idx="158">
                  <c:v>33034</c:v>
                </c:pt>
                <c:pt idx="159">
                  <c:v>33041</c:v>
                </c:pt>
                <c:pt idx="160">
                  <c:v>33048</c:v>
                </c:pt>
                <c:pt idx="161">
                  <c:v>33055</c:v>
                </c:pt>
                <c:pt idx="162">
                  <c:v>33062</c:v>
                </c:pt>
                <c:pt idx="163">
                  <c:v>33069</c:v>
                </c:pt>
                <c:pt idx="164">
                  <c:v>33076</c:v>
                </c:pt>
                <c:pt idx="165">
                  <c:v>33083</c:v>
                </c:pt>
                <c:pt idx="166">
                  <c:v>33090</c:v>
                </c:pt>
                <c:pt idx="167">
                  <c:v>33097</c:v>
                </c:pt>
                <c:pt idx="168">
                  <c:v>33104</c:v>
                </c:pt>
                <c:pt idx="169">
                  <c:v>33111</c:v>
                </c:pt>
                <c:pt idx="170">
                  <c:v>33118</c:v>
                </c:pt>
                <c:pt idx="171">
                  <c:v>33125</c:v>
                </c:pt>
                <c:pt idx="172">
                  <c:v>33132</c:v>
                </c:pt>
                <c:pt idx="173">
                  <c:v>33139</c:v>
                </c:pt>
                <c:pt idx="174">
                  <c:v>33146</c:v>
                </c:pt>
                <c:pt idx="175">
                  <c:v>33153</c:v>
                </c:pt>
                <c:pt idx="176">
                  <c:v>33160</c:v>
                </c:pt>
                <c:pt idx="177">
                  <c:v>33167</c:v>
                </c:pt>
                <c:pt idx="178">
                  <c:v>33174</c:v>
                </c:pt>
                <c:pt idx="179">
                  <c:v>33181</c:v>
                </c:pt>
                <c:pt idx="180">
                  <c:v>33188</c:v>
                </c:pt>
                <c:pt idx="181">
                  <c:v>33195</c:v>
                </c:pt>
                <c:pt idx="182">
                  <c:v>33202</c:v>
                </c:pt>
                <c:pt idx="183">
                  <c:v>33209</c:v>
                </c:pt>
                <c:pt idx="184">
                  <c:v>33216</c:v>
                </c:pt>
                <c:pt idx="185">
                  <c:v>33223</c:v>
                </c:pt>
                <c:pt idx="186">
                  <c:v>33230</c:v>
                </c:pt>
                <c:pt idx="187">
                  <c:v>33237</c:v>
                </c:pt>
                <c:pt idx="188">
                  <c:v>33244</c:v>
                </c:pt>
                <c:pt idx="189">
                  <c:v>33251</c:v>
                </c:pt>
                <c:pt idx="190">
                  <c:v>33258</c:v>
                </c:pt>
                <c:pt idx="191">
                  <c:v>33265</c:v>
                </c:pt>
                <c:pt idx="192">
                  <c:v>33272</c:v>
                </c:pt>
                <c:pt idx="193">
                  <c:v>33279</c:v>
                </c:pt>
                <c:pt idx="194">
                  <c:v>33286</c:v>
                </c:pt>
                <c:pt idx="195">
                  <c:v>33293</c:v>
                </c:pt>
                <c:pt idx="196">
                  <c:v>33300</c:v>
                </c:pt>
                <c:pt idx="197">
                  <c:v>33307</c:v>
                </c:pt>
                <c:pt idx="198">
                  <c:v>33314</c:v>
                </c:pt>
                <c:pt idx="199">
                  <c:v>33321</c:v>
                </c:pt>
                <c:pt idx="200">
                  <c:v>33328</c:v>
                </c:pt>
                <c:pt idx="201">
                  <c:v>33335</c:v>
                </c:pt>
                <c:pt idx="202">
                  <c:v>33342</c:v>
                </c:pt>
                <c:pt idx="203">
                  <c:v>33349</c:v>
                </c:pt>
                <c:pt idx="204">
                  <c:v>33356</c:v>
                </c:pt>
                <c:pt idx="205">
                  <c:v>33363</c:v>
                </c:pt>
                <c:pt idx="206">
                  <c:v>33370</c:v>
                </c:pt>
                <c:pt idx="207">
                  <c:v>33377</c:v>
                </c:pt>
                <c:pt idx="208">
                  <c:v>33384</c:v>
                </c:pt>
                <c:pt idx="209">
                  <c:v>33391</c:v>
                </c:pt>
                <c:pt idx="210">
                  <c:v>33398</c:v>
                </c:pt>
                <c:pt idx="211">
                  <c:v>33405</c:v>
                </c:pt>
                <c:pt idx="212">
                  <c:v>33412</c:v>
                </c:pt>
                <c:pt idx="213">
                  <c:v>33419</c:v>
                </c:pt>
                <c:pt idx="214">
                  <c:v>33426</c:v>
                </c:pt>
                <c:pt idx="215">
                  <c:v>33433</c:v>
                </c:pt>
                <c:pt idx="216">
                  <c:v>33440</c:v>
                </c:pt>
                <c:pt idx="217">
                  <c:v>33447</c:v>
                </c:pt>
                <c:pt idx="218">
                  <c:v>33454</c:v>
                </c:pt>
                <c:pt idx="219">
                  <c:v>33461</c:v>
                </c:pt>
                <c:pt idx="220">
                  <c:v>33468</c:v>
                </c:pt>
                <c:pt idx="221">
                  <c:v>33475</c:v>
                </c:pt>
                <c:pt idx="222">
                  <c:v>33482</c:v>
                </c:pt>
                <c:pt idx="223">
                  <c:v>33489</c:v>
                </c:pt>
                <c:pt idx="224">
                  <c:v>33496</c:v>
                </c:pt>
                <c:pt idx="225">
                  <c:v>33503</c:v>
                </c:pt>
                <c:pt idx="226">
                  <c:v>33510</c:v>
                </c:pt>
                <c:pt idx="227">
                  <c:v>33517</c:v>
                </c:pt>
                <c:pt idx="228">
                  <c:v>33524</c:v>
                </c:pt>
                <c:pt idx="229">
                  <c:v>33531</c:v>
                </c:pt>
                <c:pt idx="230">
                  <c:v>33538</c:v>
                </c:pt>
                <c:pt idx="231">
                  <c:v>33545</c:v>
                </c:pt>
                <c:pt idx="232">
                  <c:v>33552</c:v>
                </c:pt>
                <c:pt idx="233">
                  <c:v>33559</c:v>
                </c:pt>
                <c:pt idx="234">
                  <c:v>33566</c:v>
                </c:pt>
                <c:pt idx="235">
                  <c:v>33573</c:v>
                </c:pt>
                <c:pt idx="236">
                  <c:v>33580</c:v>
                </c:pt>
                <c:pt idx="237">
                  <c:v>33587</c:v>
                </c:pt>
                <c:pt idx="238">
                  <c:v>33594</c:v>
                </c:pt>
                <c:pt idx="239">
                  <c:v>33601</c:v>
                </c:pt>
                <c:pt idx="240">
                  <c:v>33608</c:v>
                </c:pt>
                <c:pt idx="241">
                  <c:v>33615</c:v>
                </c:pt>
                <c:pt idx="242">
                  <c:v>33622</c:v>
                </c:pt>
                <c:pt idx="243">
                  <c:v>33629</c:v>
                </c:pt>
                <c:pt idx="244">
                  <c:v>33636</c:v>
                </c:pt>
                <c:pt idx="245">
                  <c:v>33643</c:v>
                </c:pt>
                <c:pt idx="246">
                  <c:v>33650</c:v>
                </c:pt>
                <c:pt idx="247">
                  <c:v>33657</c:v>
                </c:pt>
                <c:pt idx="248">
                  <c:v>33664</c:v>
                </c:pt>
                <c:pt idx="249">
                  <c:v>33671</c:v>
                </c:pt>
                <c:pt idx="250">
                  <c:v>33678</c:v>
                </c:pt>
                <c:pt idx="251">
                  <c:v>33685</c:v>
                </c:pt>
                <c:pt idx="252">
                  <c:v>33692</c:v>
                </c:pt>
                <c:pt idx="253">
                  <c:v>33699</c:v>
                </c:pt>
                <c:pt idx="254">
                  <c:v>33706</c:v>
                </c:pt>
                <c:pt idx="255">
                  <c:v>33713</c:v>
                </c:pt>
                <c:pt idx="256">
                  <c:v>33720</c:v>
                </c:pt>
                <c:pt idx="257">
                  <c:v>33727</c:v>
                </c:pt>
                <c:pt idx="258">
                  <c:v>33734</c:v>
                </c:pt>
                <c:pt idx="259">
                  <c:v>33741</c:v>
                </c:pt>
                <c:pt idx="260">
                  <c:v>33748</c:v>
                </c:pt>
                <c:pt idx="261">
                  <c:v>33755</c:v>
                </c:pt>
                <c:pt idx="262">
                  <c:v>33762</c:v>
                </c:pt>
                <c:pt idx="263">
                  <c:v>33769</c:v>
                </c:pt>
                <c:pt idx="264">
                  <c:v>33776</c:v>
                </c:pt>
                <c:pt idx="265">
                  <c:v>33783</c:v>
                </c:pt>
                <c:pt idx="266">
                  <c:v>33790</c:v>
                </c:pt>
                <c:pt idx="267">
                  <c:v>33797</c:v>
                </c:pt>
                <c:pt idx="268">
                  <c:v>33804</c:v>
                </c:pt>
                <c:pt idx="269">
                  <c:v>33811</c:v>
                </c:pt>
                <c:pt idx="270">
                  <c:v>33818</c:v>
                </c:pt>
                <c:pt idx="271">
                  <c:v>33825</c:v>
                </c:pt>
                <c:pt idx="272">
                  <c:v>33832</c:v>
                </c:pt>
                <c:pt idx="273">
                  <c:v>33839</c:v>
                </c:pt>
                <c:pt idx="274">
                  <c:v>33846</c:v>
                </c:pt>
                <c:pt idx="275">
                  <c:v>33853</c:v>
                </c:pt>
                <c:pt idx="276">
                  <c:v>33860</c:v>
                </c:pt>
                <c:pt idx="277">
                  <c:v>33867</c:v>
                </c:pt>
                <c:pt idx="278">
                  <c:v>33874</c:v>
                </c:pt>
                <c:pt idx="279">
                  <c:v>33881</c:v>
                </c:pt>
                <c:pt idx="280">
                  <c:v>33888</c:v>
                </c:pt>
                <c:pt idx="281">
                  <c:v>33895</c:v>
                </c:pt>
                <c:pt idx="282">
                  <c:v>33902</c:v>
                </c:pt>
                <c:pt idx="283">
                  <c:v>33909</c:v>
                </c:pt>
                <c:pt idx="284">
                  <c:v>33916</c:v>
                </c:pt>
                <c:pt idx="285">
                  <c:v>33923</c:v>
                </c:pt>
                <c:pt idx="286">
                  <c:v>33930</c:v>
                </c:pt>
                <c:pt idx="287">
                  <c:v>33937</c:v>
                </c:pt>
                <c:pt idx="288">
                  <c:v>33944</c:v>
                </c:pt>
                <c:pt idx="289">
                  <c:v>33951</c:v>
                </c:pt>
                <c:pt idx="290">
                  <c:v>33958</c:v>
                </c:pt>
                <c:pt idx="291">
                  <c:v>33965</c:v>
                </c:pt>
                <c:pt idx="292">
                  <c:v>33972</c:v>
                </c:pt>
                <c:pt idx="293">
                  <c:v>33979</c:v>
                </c:pt>
                <c:pt idx="294">
                  <c:v>33986</c:v>
                </c:pt>
                <c:pt idx="295">
                  <c:v>33993</c:v>
                </c:pt>
                <c:pt idx="296">
                  <c:v>34000</c:v>
                </c:pt>
                <c:pt idx="297">
                  <c:v>34007</c:v>
                </c:pt>
                <c:pt idx="298">
                  <c:v>34014</c:v>
                </c:pt>
                <c:pt idx="299">
                  <c:v>34021</c:v>
                </c:pt>
                <c:pt idx="300">
                  <c:v>34028</c:v>
                </c:pt>
                <c:pt idx="301">
                  <c:v>34035</c:v>
                </c:pt>
                <c:pt idx="302">
                  <c:v>34042</c:v>
                </c:pt>
                <c:pt idx="303">
                  <c:v>34049</c:v>
                </c:pt>
                <c:pt idx="304">
                  <c:v>34056</c:v>
                </c:pt>
                <c:pt idx="305">
                  <c:v>34063</c:v>
                </c:pt>
                <c:pt idx="306">
                  <c:v>34070</c:v>
                </c:pt>
                <c:pt idx="307">
                  <c:v>34077</c:v>
                </c:pt>
                <c:pt idx="308">
                  <c:v>34084</c:v>
                </c:pt>
                <c:pt idx="309">
                  <c:v>34091</c:v>
                </c:pt>
                <c:pt idx="310">
                  <c:v>34098</c:v>
                </c:pt>
                <c:pt idx="311">
                  <c:v>34105</c:v>
                </c:pt>
                <c:pt idx="312">
                  <c:v>34112</c:v>
                </c:pt>
                <c:pt idx="313">
                  <c:v>34119</c:v>
                </c:pt>
                <c:pt idx="314">
                  <c:v>34126</c:v>
                </c:pt>
                <c:pt idx="315">
                  <c:v>34133</c:v>
                </c:pt>
                <c:pt idx="316">
                  <c:v>34140</c:v>
                </c:pt>
                <c:pt idx="317">
                  <c:v>34147</c:v>
                </c:pt>
                <c:pt idx="318">
                  <c:v>34154</c:v>
                </c:pt>
                <c:pt idx="319">
                  <c:v>34161</c:v>
                </c:pt>
                <c:pt idx="320">
                  <c:v>34168</c:v>
                </c:pt>
                <c:pt idx="321">
                  <c:v>34175</c:v>
                </c:pt>
                <c:pt idx="322">
                  <c:v>34182</c:v>
                </c:pt>
                <c:pt idx="323">
                  <c:v>34189</c:v>
                </c:pt>
                <c:pt idx="324">
                  <c:v>34196</c:v>
                </c:pt>
                <c:pt idx="325">
                  <c:v>34203</c:v>
                </c:pt>
                <c:pt idx="326">
                  <c:v>34210</c:v>
                </c:pt>
                <c:pt idx="327">
                  <c:v>34217</c:v>
                </c:pt>
                <c:pt idx="328">
                  <c:v>34224</c:v>
                </c:pt>
                <c:pt idx="329">
                  <c:v>34231</c:v>
                </c:pt>
                <c:pt idx="330">
                  <c:v>34238</c:v>
                </c:pt>
                <c:pt idx="331">
                  <c:v>34245</c:v>
                </c:pt>
                <c:pt idx="332">
                  <c:v>34252</c:v>
                </c:pt>
                <c:pt idx="333">
                  <c:v>34259</c:v>
                </c:pt>
                <c:pt idx="334">
                  <c:v>34266</c:v>
                </c:pt>
                <c:pt idx="335">
                  <c:v>34273</c:v>
                </c:pt>
                <c:pt idx="336">
                  <c:v>34280</c:v>
                </c:pt>
                <c:pt idx="337">
                  <c:v>34287</c:v>
                </c:pt>
                <c:pt idx="338">
                  <c:v>34294</c:v>
                </c:pt>
                <c:pt idx="339">
                  <c:v>34301</c:v>
                </c:pt>
                <c:pt idx="340">
                  <c:v>34308</c:v>
                </c:pt>
                <c:pt idx="341">
                  <c:v>34315</c:v>
                </c:pt>
                <c:pt idx="342">
                  <c:v>34322</c:v>
                </c:pt>
                <c:pt idx="343">
                  <c:v>34329</c:v>
                </c:pt>
                <c:pt idx="344">
                  <c:v>34336</c:v>
                </c:pt>
                <c:pt idx="345">
                  <c:v>34343</c:v>
                </c:pt>
                <c:pt idx="346">
                  <c:v>34350</c:v>
                </c:pt>
                <c:pt idx="347">
                  <c:v>34357</c:v>
                </c:pt>
                <c:pt idx="348">
                  <c:v>34364</c:v>
                </c:pt>
                <c:pt idx="349">
                  <c:v>34371</c:v>
                </c:pt>
                <c:pt idx="350">
                  <c:v>34378</c:v>
                </c:pt>
                <c:pt idx="351">
                  <c:v>34385</c:v>
                </c:pt>
                <c:pt idx="352">
                  <c:v>34392</c:v>
                </c:pt>
                <c:pt idx="353">
                  <c:v>34399</c:v>
                </c:pt>
                <c:pt idx="354">
                  <c:v>34406</c:v>
                </c:pt>
                <c:pt idx="355">
                  <c:v>34413</c:v>
                </c:pt>
                <c:pt idx="356">
                  <c:v>34420</c:v>
                </c:pt>
                <c:pt idx="357">
                  <c:v>34427</c:v>
                </c:pt>
                <c:pt idx="358">
                  <c:v>34434</c:v>
                </c:pt>
                <c:pt idx="359">
                  <c:v>34441</c:v>
                </c:pt>
                <c:pt idx="360">
                  <c:v>34448</c:v>
                </c:pt>
                <c:pt idx="361">
                  <c:v>34455</c:v>
                </c:pt>
                <c:pt idx="362">
                  <c:v>34462</c:v>
                </c:pt>
                <c:pt idx="363">
                  <c:v>34469</c:v>
                </c:pt>
                <c:pt idx="364">
                  <c:v>34476</c:v>
                </c:pt>
                <c:pt idx="365">
                  <c:v>34483</c:v>
                </c:pt>
                <c:pt idx="366">
                  <c:v>34490</c:v>
                </c:pt>
                <c:pt idx="367">
                  <c:v>34497</c:v>
                </c:pt>
                <c:pt idx="368">
                  <c:v>34504</c:v>
                </c:pt>
                <c:pt idx="369">
                  <c:v>34511</c:v>
                </c:pt>
                <c:pt idx="370">
                  <c:v>34518</c:v>
                </c:pt>
                <c:pt idx="371">
                  <c:v>34525</c:v>
                </c:pt>
                <c:pt idx="372">
                  <c:v>34532</c:v>
                </c:pt>
                <c:pt idx="373">
                  <c:v>34539</c:v>
                </c:pt>
                <c:pt idx="374">
                  <c:v>34546</c:v>
                </c:pt>
                <c:pt idx="375">
                  <c:v>34553</c:v>
                </c:pt>
                <c:pt idx="376">
                  <c:v>34560</c:v>
                </c:pt>
                <c:pt idx="377">
                  <c:v>34567</c:v>
                </c:pt>
                <c:pt idx="378">
                  <c:v>34574</c:v>
                </c:pt>
                <c:pt idx="379">
                  <c:v>34581</c:v>
                </c:pt>
                <c:pt idx="380">
                  <c:v>34588</c:v>
                </c:pt>
                <c:pt idx="381">
                  <c:v>34595</c:v>
                </c:pt>
                <c:pt idx="382">
                  <c:v>34602</c:v>
                </c:pt>
                <c:pt idx="383">
                  <c:v>34609</c:v>
                </c:pt>
                <c:pt idx="384">
                  <c:v>34616</c:v>
                </c:pt>
                <c:pt idx="385">
                  <c:v>34623</c:v>
                </c:pt>
                <c:pt idx="386">
                  <c:v>34630</c:v>
                </c:pt>
                <c:pt idx="387">
                  <c:v>34637</c:v>
                </c:pt>
                <c:pt idx="388">
                  <c:v>34644</c:v>
                </c:pt>
                <c:pt idx="389">
                  <c:v>34651</c:v>
                </c:pt>
                <c:pt idx="390">
                  <c:v>34658</c:v>
                </c:pt>
                <c:pt idx="391">
                  <c:v>34665</c:v>
                </c:pt>
                <c:pt idx="392">
                  <c:v>34672</c:v>
                </c:pt>
                <c:pt idx="393">
                  <c:v>34679</c:v>
                </c:pt>
                <c:pt idx="394">
                  <c:v>34686</c:v>
                </c:pt>
                <c:pt idx="395">
                  <c:v>34693</c:v>
                </c:pt>
                <c:pt idx="396">
                  <c:v>34700</c:v>
                </c:pt>
                <c:pt idx="397">
                  <c:v>34707</c:v>
                </c:pt>
                <c:pt idx="398">
                  <c:v>34714</c:v>
                </c:pt>
                <c:pt idx="399">
                  <c:v>34721</c:v>
                </c:pt>
                <c:pt idx="400">
                  <c:v>34728</c:v>
                </c:pt>
                <c:pt idx="401">
                  <c:v>34735</c:v>
                </c:pt>
                <c:pt idx="402">
                  <c:v>34742</c:v>
                </c:pt>
                <c:pt idx="403">
                  <c:v>34749</c:v>
                </c:pt>
                <c:pt idx="404">
                  <c:v>34756</c:v>
                </c:pt>
                <c:pt idx="405">
                  <c:v>34763</c:v>
                </c:pt>
                <c:pt idx="406">
                  <c:v>34770</c:v>
                </c:pt>
                <c:pt idx="407">
                  <c:v>34777</c:v>
                </c:pt>
                <c:pt idx="408">
                  <c:v>34784</c:v>
                </c:pt>
                <c:pt idx="409">
                  <c:v>34791</c:v>
                </c:pt>
                <c:pt idx="410">
                  <c:v>34798</c:v>
                </c:pt>
                <c:pt idx="411">
                  <c:v>34805</c:v>
                </c:pt>
                <c:pt idx="412">
                  <c:v>34812</c:v>
                </c:pt>
                <c:pt idx="413">
                  <c:v>34819</c:v>
                </c:pt>
                <c:pt idx="414">
                  <c:v>34826</c:v>
                </c:pt>
                <c:pt idx="415">
                  <c:v>34833</c:v>
                </c:pt>
                <c:pt idx="416">
                  <c:v>34840</c:v>
                </c:pt>
                <c:pt idx="417">
                  <c:v>34847</c:v>
                </c:pt>
                <c:pt idx="418">
                  <c:v>34854</c:v>
                </c:pt>
                <c:pt idx="419">
                  <c:v>34861</c:v>
                </c:pt>
                <c:pt idx="420">
                  <c:v>34868</c:v>
                </c:pt>
                <c:pt idx="421">
                  <c:v>34875</c:v>
                </c:pt>
                <c:pt idx="422">
                  <c:v>34882</c:v>
                </c:pt>
                <c:pt idx="423">
                  <c:v>34889</c:v>
                </c:pt>
                <c:pt idx="424">
                  <c:v>34896</c:v>
                </c:pt>
                <c:pt idx="425">
                  <c:v>34903</c:v>
                </c:pt>
                <c:pt idx="426">
                  <c:v>34910</c:v>
                </c:pt>
                <c:pt idx="427">
                  <c:v>34917</c:v>
                </c:pt>
                <c:pt idx="428">
                  <c:v>34924</c:v>
                </c:pt>
                <c:pt idx="429">
                  <c:v>34931</c:v>
                </c:pt>
                <c:pt idx="430">
                  <c:v>34938</c:v>
                </c:pt>
                <c:pt idx="431">
                  <c:v>34945</c:v>
                </c:pt>
                <c:pt idx="432">
                  <c:v>34952</c:v>
                </c:pt>
                <c:pt idx="433">
                  <c:v>34959</c:v>
                </c:pt>
                <c:pt idx="434">
                  <c:v>34966</c:v>
                </c:pt>
                <c:pt idx="435">
                  <c:v>34973</c:v>
                </c:pt>
                <c:pt idx="436">
                  <c:v>34980</c:v>
                </c:pt>
                <c:pt idx="437">
                  <c:v>34987</c:v>
                </c:pt>
                <c:pt idx="438">
                  <c:v>34994</c:v>
                </c:pt>
                <c:pt idx="439">
                  <c:v>35001</c:v>
                </c:pt>
                <c:pt idx="440">
                  <c:v>35008</c:v>
                </c:pt>
                <c:pt idx="441">
                  <c:v>35015</c:v>
                </c:pt>
                <c:pt idx="442">
                  <c:v>35022</c:v>
                </c:pt>
                <c:pt idx="443">
                  <c:v>35029</c:v>
                </c:pt>
                <c:pt idx="444">
                  <c:v>35036</c:v>
                </c:pt>
                <c:pt idx="445">
                  <c:v>35043</c:v>
                </c:pt>
                <c:pt idx="446">
                  <c:v>35050</c:v>
                </c:pt>
                <c:pt idx="447">
                  <c:v>35057</c:v>
                </c:pt>
                <c:pt idx="448">
                  <c:v>35064</c:v>
                </c:pt>
                <c:pt idx="449">
                  <c:v>35071</c:v>
                </c:pt>
                <c:pt idx="450">
                  <c:v>35078</c:v>
                </c:pt>
                <c:pt idx="451">
                  <c:v>35085</c:v>
                </c:pt>
                <c:pt idx="452">
                  <c:v>35092</c:v>
                </c:pt>
                <c:pt idx="453">
                  <c:v>35099</c:v>
                </c:pt>
                <c:pt idx="454">
                  <c:v>35106</c:v>
                </c:pt>
                <c:pt idx="455">
                  <c:v>35113</c:v>
                </c:pt>
                <c:pt idx="456">
                  <c:v>35120</c:v>
                </c:pt>
                <c:pt idx="457">
                  <c:v>35127</c:v>
                </c:pt>
                <c:pt idx="458">
                  <c:v>35134</c:v>
                </c:pt>
                <c:pt idx="459">
                  <c:v>35141</c:v>
                </c:pt>
                <c:pt idx="460">
                  <c:v>35148</c:v>
                </c:pt>
                <c:pt idx="461">
                  <c:v>35155</c:v>
                </c:pt>
                <c:pt idx="462">
                  <c:v>35162</c:v>
                </c:pt>
                <c:pt idx="463">
                  <c:v>35169</c:v>
                </c:pt>
                <c:pt idx="464">
                  <c:v>35176</c:v>
                </c:pt>
                <c:pt idx="465">
                  <c:v>35183</c:v>
                </c:pt>
                <c:pt idx="466">
                  <c:v>35190</c:v>
                </c:pt>
                <c:pt idx="467">
                  <c:v>35197</c:v>
                </c:pt>
                <c:pt idx="468">
                  <c:v>35204</c:v>
                </c:pt>
                <c:pt idx="469">
                  <c:v>35211</c:v>
                </c:pt>
                <c:pt idx="470">
                  <c:v>35218</c:v>
                </c:pt>
                <c:pt idx="471">
                  <c:v>35225</c:v>
                </c:pt>
                <c:pt idx="472">
                  <c:v>35232</c:v>
                </c:pt>
                <c:pt idx="473">
                  <c:v>35239</c:v>
                </c:pt>
                <c:pt idx="474">
                  <c:v>35246</c:v>
                </c:pt>
                <c:pt idx="475">
                  <c:v>35253</c:v>
                </c:pt>
                <c:pt idx="476">
                  <c:v>35260</c:v>
                </c:pt>
                <c:pt idx="477">
                  <c:v>35267</c:v>
                </c:pt>
                <c:pt idx="478">
                  <c:v>35274</c:v>
                </c:pt>
                <c:pt idx="479">
                  <c:v>35281</c:v>
                </c:pt>
                <c:pt idx="480">
                  <c:v>35288</c:v>
                </c:pt>
                <c:pt idx="481">
                  <c:v>35295</c:v>
                </c:pt>
                <c:pt idx="482">
                  <c:v>35302</c:v>
                </c:pt>
                <c:pt idx="483">
                  <c:v>35309</c:v>
                </c:pt>
                <c:pt idx="484">
                  <c:v>35316</c:v>
                </c:pt>
                <c:pt idx="485">
                  <c:v>35323</c:v>
                </c:pt>
                <c:pt idx="486">
                  <c:v>35330</c:v>
                </c:pt>
                <c:pt idx="487">
                  <c:v>35337</c:v>
                </c:pt>
                <c:pt idx="488">
                  <c:v>35344</c:v>
                </c:pt>
                <c:pt idx="489">
                  <c:v>35351</c:v>
                </c:pt>
                <c:pt idx="490">
                  <c:v>35358</c:v>
                </c:pt>
                <c:pt idx="491">
                  <c:v>35365</c:v>
                </c:pt>
                <c:pt idx="492">
                  <c:v>35372</c:v>
                </c:pt>
                <c:pt idx="493">
                  <c:v>35379</c:v>
                </c:pt>
                <c:pt idx="494">
                  <c:v>35386</c:v>
                </c:pt>
                <c:pt idx="495">
                  <c:v>35393</c:v>
                </c:pt>
                <c:pt idx="496">
                  <c:v>35400</c:v>
                </c:pt>
                <c:pt idx="497">
                  <c:v>35407</c:v>
                </c:pt>
                <c:pt idx="498">
                  <c:v>35414</c:v>
                </c:pt>
                <c:pt idx="499">
                  <c:v>35421</c:v>
                </c:pt>
                <c:pt idx="500">
                  <c:v>35428</c:v>
                </c:pt>
                <c:pt idx="501">
                  <c:v>35435</c:v>
                </c:pt>
                <c:pt idx="502">
                  <c:v>35442</c:v>
                </c:pt>
                <c:pt idx="503">
                  <c:v>35449</c:v>
                </c:pt>
                <c:pt idx="504">
                  <c:v>35456</c:v>
                </c:pt>
                <c:pt idx="505">
                  <c:v>35463</c:v>
                </c:pt>
                <c:pt idx="506">
                  <c:v>35470</c:v>
                </c:pt>
                <c:pt idx="507">
                  <c:v>35477</c:v>
                </c:pt>
                <c:pt idx="508">
                  <c:v>35484</c:v>
                </c:pt>
                <c:pt idx="509">
                  <c:v>35491</c:v>
                </c:pt>
                <c:pt idx="510">
                  <c:v>35498</c:v>
                </c:pt>
                <c:pt idx="511">
                  <c:v>35505</c:v>
                </c:pt>
                <c:pt idx="512">
                  <c:v>35512</c:v>
                </c:pt>
                <c:pt idx="513">
                  <c:v>35519</c:v>
                </c:pt>
                <c:pt idx="514">
                  <c:v>35526</c:v>
                </c:pt>
                <c:pt idx="515">
                  <c:v>35533</c:v>
                </c:pt>
                <c:pt idx="516">
                  <c:v>35540</c:v>
                </c:pt>
                <c:pt idx="517">
                  <c:v>35547</c:v>
                </c:pt>
                <c:pt idx="518">
                  <c:v>35554</c:v>
                </c:pt>
                <c:pt idx="519">
                  <c:v>35561</c:v>
                </c:pt>
                <c:pt idx="520">
                  <c:v>35568</c:v>
                </c:pt>
                <c:pt idx="521">
                  <c:v>35575</c:v>
                </c:pt>
                <c:pt idx="522">
                  <c:v>35582</c:v>
                </c:pt>
                <c:pt idx="523">
                  <c:v>35589</c:v>
                </c:pt>
                <c:pt idx="524">
                  <c:v>35596</c:v>
                </c:pt>
                <c:pt idx="525">
                  <c:v>35603</c:v>
                </c:pt>
                <c:pt idx="526">
                  <c:v>35610</c:v>
                </c:pt>
                <c:pt idx="527">
                  <c:v>35617</c:v>
                </c:pt>
                <c:pt idx="528">
                  <c:v>35624</c:v>
                </c:pt>
                <c:pt idx="529">
                  <c:v>35631</c:v>
                </c:pt>
                <c:pt idx="530">
                  <c:v>35638</c:v>
                </c:pt>
                <c:pt idx="531">
                  <c:v>35645</c:v>
                </c:pt>
                <c:pt idx="532">
                  <c:v>35652</c:v>
                </c:pt>
                <c:pt idx="533">
                  <c:v>35659</c:v>
                </c:pt>
                <c:pt idx="534">
                  <c:v>35666</c:v>
                </c:pt>
                <c:pt idx="535">
                  <c:v>35673</c:v>
                </c:pt>
                <c:pt idx="536">
                  <c:v>35680</c:v>
                </c:pt>
                <c:pt idx="537">
                  <c:v>35687</c:v>
                </c:pt>
                <c:pt idx="538">
                  <c:v>35694</c:v>
                </c:pt>
                <c:pt idx="539">
                  <c:v>35701</c:v>
                </c:pt>
                <c:pt idx="540">
                  <c:v>35708</c:v>
                </c:pt>
                <c:pt idx="541">
                  <c:v>35715</c:v>
                </c:pt>
                <c:pt idx="542">
                  <c:v>35722</c:v>
                </c:pt>
                <c:pt idx="543">
                  <c:v>35729</c:v>
                </c:pt>
                <c:pt idx="544">
                  <c:v>35736</c:v>
                </c:pt>
                <c:pt idx="545">
                  <c:v>35743</c:v>
                </c:pt>
                <c:pt idx="546">
                  <c:v>35750</c:v>
                </c:pt>
                <c:pt idx="547">
                  <c:v>35757</c:v>
                </c:pt>
                <c:pt idx="548">
                  <c:v>35764</c:v>
                </c:pt>
                <c:pt idx="549">
                  <c:v>35771</c:v>
                </c:pt>
                <c:pt idx="550">
                  <c:v>35778</c:v>
                </c:pt>
                <c:pt idx="551">
                  <c:v>35785</c:v>
                </c:pt>
                <c:pt idx="552">
                  <c:v>35792</c:v>
                </c:pt>
                <c:pt idx="553">
                  <c:v>35799</c:v>
                </c:pt>
                <c:pt idx="554">
                  <c:v>35806</c:v>
                </c:pt>
                <c:pt idx="555">
                  <c:v>35813</c:v>
                </c:pt>
                <c:pt idx="556">
                  <c:v>35820</c:v>
                </c:pt>
                <c:pt idx="557">
                  <c:v>35827</c:v>
                </c:pt>
                <c:pt idx="558">
                  <c:v>35834</c:v>
                </c:pt>
                <c:pt idx="559">
                  <c:v>35841</c:v>
                </c:pt>
                <c:pt idx="560">
                  <c:v>35848</c:v>
                </c:pt>
                <c:pt idx="561">
                  <c:v>35855</c:v>
                </c:pt>
                <c:pt idx="562">
                  <c:v>35862</c:v>
                </c:pt>
                <c:pt idx="563">
                  <c:v>35869</c:v>
                </c:pt>
                <c:pt idx="564">
                  <c:v>35876</c:v>
                </c:pt>
                <c:pt idx="565">
                  <c:v>35883</c:v>
                </c:pt>
                <c:pt idx="566">
                  <c:v>35890</c:v>
                </c:pt>
                <c:pt idx="567">
                  <c:v>35897</c:v>
                </c:pt>
                <c:pt idx="568">
                  <c:v>35904</c:v>
                </c:pt>
                <c:pt idx="569">
                  <c:v>35911</c:v>
                </c:pt>
                <c:pt idx="570">
                  <c:v>35918</c:v>
                </c:pt>
                <c:pt idx="571">
                  <c:v>35925</c:v>
                </c:pt>
                <c:pt idx="572">
                  <c:v>35932</c:v>
                </c:pt>
                <c:pt idx="573">
                  <c:v>35939</c:v>
                </c:pt>
                <c:pt idx="574">
                  <c:v>35946</c:v>
                </c:pt>
                <c:pt idx="575">
                  <c:v>35953</c:v>
                </c:pt>
                <c:pt idx="576">
                  <c:v>35960</c:v>
                </c:pt>
                <c:pt idx="577">
                  <c:v>35967</c:v>
                </c:pt>
                <c:pt idx="578">
                  <c:v>35974</c:v>
                </c:pt>
                <c:pt idx="579">
                  <c:v>35981</c:v>
                </c:pt>
                <c:pt idx="580">
                  <c:v>35988</c:v>
                </c:pt>
                <c:pt idx="581">
                  <c:v>35995</c:v>
                </c:pt>
                <c:pt idx="582">
                  <c:v>36002</c:v>
                </c:pt>
                <c:pt idx="583">
                  <c:v>36009</c:v>
                </c:pt>
                <c:pt idx="584">
                  <c:v>36016</c:v>
                </c:pt>
                <c:pt idx="585">
                  <c:v>36023</c:v>
                </c:pt>
                <c:pt idx="586">
                  <c:v>36030</c:v>
                </c:pt>
                <c:pt idx="587">
                  <c:v>36037</c:v>
                </c:pt>
                <c:pt idx="588">
                  <c:v>36044</c:v>
                </c:pt>
                <c:pt idx="589">
                  <c:v>36051</c:v>
                </c:pt>
                <c:pt idx="590">
                  <c:v>36058</c:v>
                </c:pt>
                <c:pt idx="591">
                  <c:v>36065</c:v>
                </c:pt>
                <c:pt idx="592">
                  <c:v>36072</c:v>
                </c:pt>
                <c:pt idx="593">
                  <c:v>36079</c:v>
                </c:pt>
                <c:pt idx="594">
                  <c:v>36086</c:v>
                </c:pt>
                <c:pt idx="595">
                  <c:v>36093</c:v>
                </c:pt>
                <c:pt idx="596">
                  <c:v>36100</c:v>
                </c:pt>
                <c:pt idx="597">
                  <c:v>36107</c:v>
                </c:pt>
                <c:pt idx="598">
                  <c:v>36114</c:v>
                </c:pt>
                <c:pt idx="599">
                  <c:v>36121</c:v>
                </c:pt>
                <c:pt idx="600">
                  <c:v>36128</c:v>
                </c:pt>
                <c:pt idx="601">
                  <c:v>36135</c:v>
                </c:pt>
                <c:pt idx="602">
                  <c:v>36142</c:v>
                </c:pt>
                <c:pt idx="603">
                  <c:v>36149</c:v>
                </c:pt>
                <c:pt idx="604">
                  <c:v>36156</c:v>
                </c:pt>
                <c:pt idx="605">
                  <c:v>36163</c:v>
                </c:pt>
                <c:pt idx="606">
                  <c:v>36170</c:v>
                </c:pt>
                <c:pt idx="607">
                  <c:v>36177</c:v>
                </c:pt>
                <c:pt idx="608">
                  <c:v>36184</c:v>
                </c:pt>
                <c:pt idx="609">
                  <c:v>36191</c:v>
                </c:pt>
                <c:pt idx="610">
                  <c:v>36198</c:v>
                </c:pt>
                <c:pt idx="611">
                  <c:v>36205</c:v>
                </c:pt>
                <c:pt idx="612">
                  <c:v>36212</c:v>
                </c:pt>
                <c:pt idx="613">
                  <c:v>36219</c:v>
                </c:pt>
                <c:pt idx="614">
                  <c:v>36226</c:v>
                </c:pt>
                <c:pt idx="615">
                  <c:v>36233</c:v>
                </c:pt>
                <c:pt idx="616">
                  <c:v>36240</c:v>
                </c:pt>
                <c:pt idx="617">
                  <c:v>36247</c:v>
                </c:pt>
                <c:pt idx="618">
                  <c:v>36254</c:v>
                </c:pt>
                <c:pt idx="619">
                  <c:v>36261</c:v>
                </c:pt>
                <c:pt idx="620">
                  <c:v>36268</c:v>
                </c:pt>
                <c:pt idx="621">
                  <c:v>36275</c:v>
                </c:pt>
                <c:pt idx="622">
                  <c:v>36282</c:v>
                </c:pt>
                <c:pt idx="623">
                  <c:v>36289</c:v>
                </c:pt>
                <c:pt idx="624">
                  <c:v>36296</c:v>
                </c:pt>
                <c:pt idx="625">
                  <c:v>36303</c:v>
                </c:pt>
                <c:pt idx="626">
                  <c:v>36310</c:v>
                </c:pt>
                <c:pt idx="627">
                  <c:v>36317</c:v>
                </c:pt>
                <c:pt idx="628">
                  <c:v>36324</c:v>
                </c:pt>
                <c:pt idx="629">
                  <c:v>36331</c:v>
                </c:pt>
                <c:pt idx="630">
                  <c:v>36338</c:v>
                </c:pt>
                <c:pt idx="631">
                  <c:v>36345</c:v>
                </c:pt>
                <c:pt idx="632">
                  <c:v>36352</c:v>
                </c:pt>
                <c:pt idx="633">
                  <c:v>36359</c:v>
                </c:pt>
                <c:pt idx="634">
                  <c:v>36366</c:v>
                </c:pt>
                <c:pt idx="635">
                  <c:v>36373</c:v>
                </c:pt>
                <c:pt idx="636">
                  <c:v>36380</c:v>
                </c:pt>
                <c:pt idx="637">
                  <c:v>36387</c:v>
                </c:pt>
                <c:pt idx="638">
                  <c:v>36394</c:v>
                </c:pt>
                <c:pt idx="639">
                  <c:v>36401</c:v>
                </c:pt>
                <c:pt idx="640">
                  <c:v>36408</c:v>
                </c:pt>
                <c:pt idx="641">
                  <c:v>36415</c:v>
                </c:pt>
                <c:pt idx="642">
                  <c:v>36422</c:v>
                </c:pt>
                <c:pt idx="643">
                  <c:v>36429</c:v>
                </c:pt>
                <c:pt idx="644">
                  <c:v>36436</c:v>
                </c:pt>
                <c:pt idx="645">
                  <c:v>36443</c:v>
                </c:pt>
                <c:pt idx="646">
                  <c:v>36450</c:v>
                </c:pt>
                <c:pt idx="647">
                  <c:v>36457</c:v>
                </c:pt>
                <c:pt idx="648">
                  <c:v>36464</c:v>
                </c:pt>
                <c:pt idx="649">
                  <c:v>36471</c:v>
                </c:pt>
                <c:pt idx="650">
                  <c:v>36478</c:v>
                </c:pt>
                <c:pt idx="651">
                  <c:v>36485</c:v>
                </c:pt>
                <c:pt idx="652">
                  <c:v>36492</c:v>
                </c:pt>
                <c:pt idx="653">
                  <c:v>36499</c:v>
                </c:pt>
                <c:pt idx="654">
                  <c:v>36506</c:v>
                </c:pt>
                <c:pt idx="655">
                  <c:v>36513</c:v>
                </c:pt>
                <c:pt idx="656">
                  <c:v>36520</c:v>
                </c:pt>
                <c:pt idx="657">
                  <c:v>36527</c:v>
                </c:pt>
                <c:pt idx="658">
                  <c:v>36534</c:v>
                </c:pt>
                <c:pt idx="659">
                  <c:v>36541</c:v>
                </c:pt>
                <c:pt idx="660">
                  <c:v>36548</c:v>
                </c:pt>
                <c:pt idx="661">
                  <c:v>36555</c:v>
                </c:pt>
                <c:pt idx="662">
                  <c:v>36562</c:v>
                </c:pt>
                <c:pt idx="663">
                  <c:v>36569</c:v>
                </c:pt>
                <c:pt idx="664">
                  <c:v>36576</c:v>
                </c:pt>
                <c:pt idx="665">
                  <c:v>36583</c:v>
                </c:pt>
                <c:pt idx="666">
                  <c:v>36590</c:v>
                </c:pt>
                <c:pt idx="667">
                  <c:v>36597</c:v>
                </c:pt>
                <c:pt idx="668">
                  <c:v>36604</c:v>
                </c:pt>
                <c:pt idx="669">
                  <c:v>36611</c:v>
                </c:pt>
                <c:pt idx="670">
                  <c:v>36618</c:v>
                </c:pt>
                <c:pt idx="671">
                  <c:v>36625</c:v>
                </c:pt>
                <c:pt idx="672">
                  <c:v>36632</c:v>
                </c:pt>
                <c:pt idx="673">
                  <c:v>36639</c:v>
                </c:pt>
                <c:pt idx="674">
                  <c:v>36646</c:v>
                </c:pt>
                <c:pt idx="675">
                  <c:v>36653</c:v>
                </c:pt>
                <c:pt idx="676">
                  <c:v>36660</c:v>
                </c:pt>
                <c:pt idx="677">
                  <c:v>36667</c:v>
                </c:pt>
                <c:pt idx="678">
                  <c:v>36674</c:v>
                </c:pt>
                <c:pt idx="679">
                  <c:v>36681</c:v>
                </c:pt>
                <c:pt idx="680">
                  <c:v>36688</c:v>
                </c:pt>
                <c:pt idx="681">
                  <c:v>36695</c:v>
                </c:pt>
                <c:pt idx="682">
                  <c:v>36702</c:v>
                </c:pt>
                <c:pt idx="683">
                  <c:v>36709</c:v>
                </c:pt>
                <c:pt idx="684">
                  <c:v>36716</c:v>
                </c:pt>
                <c:pt idx="685">
                  <c:v>36723</c:v>
                </c:pt>
                <c:pt idx="686">
                  <c:v>36730</c:v>
                </c:pt>
                <c:pt idx="687">
                  <c:v>36737</c:v>
                </c:pt>
                <c:pt idx="688">
                  <c:v>36744</c:v>
                </c:pt>
                <c:pt idx="689">
                  <c:v>36751</c:v>
                </c:pt>
                <c:pt idx="690">
                  <c:v>36758</c:v>
                </c:pt>
                <c:pt idx="691">
                  <c:v>36765</c:v>
                </c:pt>
                <c:pt idx="692">
                  <c:v>36772</c:v>
                </c:pt>
                <c:pt idx="693">
                  <c:v>36779</c:v>
                </c:pt>
                <c:pt idx="694">
                  <c:v>36786</c:v>
                </c:pt>
                <c:pt idx="695">
                  <c:v>36793</c:v>
                </c:pt>
                <c:pt idx="696">
                  <c:v>36800</c:v>
                </c:pt>
                <c:pt idx="697">
                  <c:v>36807</c:v>
                </c:pt>
                <c:pt idx="698">
                  <c:v>36814</c:v>
                </c:pt>
                <c:pt idx="699">
                  <c:v>36821</c:v>
                </c:pt>
                <c:pt idx="700">
                  <c:v>36828</c:v>
                </c:pt>
                <c:pt idx="701">
                  <c:v>36835</c:v>
                </c:pt>
                <c:pt idx="702">
                  <c:v>36842</c:v>
                </c:pt>
                <c:pt idx="703">
                  <c:v>36849</c:v>
                </c:pt>
                <c:pt idx="704">
                  <c:v>36856</c:v>
                </c:pt>
                <c:pt idx="705">
                  <c:v>36863</c:v>
                </c:pt>
                <c:pt idx="706">
                  <c:v>36870</c:v>
                </c:pt>
                <c:pt idx="707">
                  <c:v>36877</c:v>
                </c:pt>
                <c:pt idx="708">
                  <c:v>36884</c:v>
                </c:pt>
                <c:pt idx="709">
                  <c:v>36891</c:v>
                </c:pt>
                <c:pt idx="710">
                  <c:v>36898</c:v>
                </c:pt>
                <c:pt idx="711">
                  <c:v>36905</c:v>
                </c:pt>
                <c:pt idx="712">
                  <c:v>36912</c:v>
                </c:pt>
                <c:pt idx="713">
                  <c:v>36919</c:v>
                </c:pt>
                <c:pt idx="714">
                  <c:v>36926</c:v>
                </c:pt>
                <c:pt idx="715">
                  <c:v>36933</c:v>
                </c:pt>
                <c:pt idx="716">
                  <c:v>36940</c:v>
                </c:pt>
                <c:pt idx="717">
                  <c:v>36947</c:v>
                </c:pt>
                <c:pt idx="718">
                  <c:v>36954</c:v>
                </c:pt>
                <c:pt idx="719">
                  <c:v>36961</c:v>
                </c:pt>
                <c:pt idx="720">
                  <c:v>36968</c:v>
                </c:pt>
                <c:pt idx="721">
                  <c:v>36975</c:v>
                </c:pt>
                <c:pt idx="722">
                  <c:v>36982</c:v>
                </c:pt>
                <c:pt idx="723">
                  <c:v>36989</c:v>
                </c:pt>
                <c:pt idx="724">
                  <c:v>36996</c:v>
                </c:pt>
                <c:pt idx="725">
                  <c:v>37003</c:v>
                </c:pt>
                <c:pt idx="726">
                  <c:v>37010</c:v>
                </c:pt>
                <c:pt idx="727">
                  <c:v>37017</c:v>
                </c:pt>
                <c:pt idx="728">
                  <c:v>37024</c:v>
                </c:pt>
                <c:pt idx="729">
                  <c:v>37031</c:v>
                </c:pt>
                <c:pt idx="730">
                  <c:v>37038</c:v>
                </c:pt>
                <c:pt idx="731">
                  <c:v>37045</c:v>
                </c:pt>
                <c:pt idx="732">
                  <c:v>37052</c:v>
                </c:pt>
                <c:pt idx="733">
                  <c:v>37059</c:v>
                </c:pt>
                <c:pt idx="734">
                  <c:v>37066</c:v>
                </c:pt>
                <c:pt idx="735">
                  <c:v>37073</c:v>
                </c:pt>
                <c:pt idx="736">
                  <c:v>37080</c:v>
                </c:pt>
                <c:pt idx="737">
                  <c:v>37087</c:v>
                </c:pt>
                <c:pt idx="738">
                  <c:v>37094</c:v>
                </c:pt>
                <c:pt idx="739">
                  <c:v>37101</c:v>
                </c:pt>
                <c:pt idx="740">
                  <c:v>37108</c:v>
                </c:pt>
                <c:pt idx="741">
                  <c:v>37115</c:v>
                </c:pt>
                <c:pt idx="742">
                  <c:v>37122</c:v>
                </c:pt>
                <c:pt idx="743">
                  <c:v>37129</c:v>
                </c:pt>
                <c:pt idx="744">
                  <c:v>37136</c:v>
                </c:pt>
                <c:pt idx="745">
                  <c:v>37143</c:v>
                </c:pt>
                <c:pt idx="746">
                  <c:v>37150</c:v>
                </c:pt>
                <c:pt idx="747">
                  <c:v>37157</c:v>
                </c:pt>
                <c:pt idx="748">
                  <c:v>37164</c:v>
                </c:pt>
                <c:pt idx="749">
                  <c:v>37171</c:v>
                </c:pt>
                <c:pt idx="750">
                  <c:v>37178</c:v>
                </c:pt>
                <c:pt idx="751">
                  <c:v>37185</c:v>
                </c:pt>
                <c:pt idx="752">
                  <c:v>37192</c:v>
                </c:pt>
                <c:pt idx="753">
                  <c:v>37199</c:v>
                </c:pt>
                <c:pt idx="754">
                  <c:v>37206</c:v>
                </c:pt>
                <c:pt idx="755">
                  <c:v>37213</c:v>
                </c:pt>
                <c:pt idx="756">
                  <c:v>37220</c:v>
                </c:pt>
                <c:pt idx="757">
                  <c:v>37227</c:v>
                </c:pt>
                <c:pt idx="758">
                  <c:v>37234</c:v>
                </c:pt>
                <c:pt idx="759">
                  <c:v>37241</c:v>
                </c:pt>
                <c:pt idx="760">
                  <c:v>37248</c:v>
                </c:pt>
                <c:pt idx="761">
                  <c:v>37255</c:v>
                </c:pt>
                <c:pt idx="762">
                  <c:v>37262</c:v>
                </c:pt>
                <c:pt idx="763">
                  <c:v>37269</c:v>
                </c:pt>
                <c:pt idx="764">
                  <c:v>37276</c:v>
                </c:pt>
                <c:pt idx="765">
                  <c:v>37283</c:v>
                </c:pt>
                <c:pt idx="766">
                  <c:v>37290</c:v>
                </c:pt>
                <c:pt idx="767">
                  <c:v>37297</c:v>
                </c:pt>
                <c:pt idx="768">
                  <c:v>37304</c:v>
                </c:pt>
                <c:pt idx="769">
                  <c:v>37311</c:v>
                </c:pt>
                <c:pt idx="770">
                  <c:v>37318</c:v>
                </c:pt>
                <c:pt idx="771">
                  <c:v>37325</c:v>
                </c:pt>
                <c:pt idx="772">
                  <c:v>37332</c:v>
                </c:pt>
                <c:pt idx="773">
                  <c:v>37339</c:v>
                </c:pt>
                <c:pt idx="774">
                  <c:v>37346</c:v>
                </c:pt>
                <c:pt idx="775">
                  <c:v>37353</c:v>
                </c:pt>
                <c:pt idx="776">
                  <c:v>37360</c:v>
                </c:pt>
                <c:pt idx="777">
                  <c:v>37367</c:v>
                </c:pt>
                <c:pt idx="778">
                  <c:v>37374</c:v>
                </c:pt>
                <c:pt idx="779">
                  <c:v>37381</c:v>
                </c:pt>
                <c:pt idx="780">
                  <c:v>37388</c:v>
                </c:pt>
                <c:pt idx="781">
                  <c:v>37395</c:v>
                </c:pt>
                <c:pt idx="782">
                  <c:v>37402</c:v>
                </c:pt>
                <c:pt idx="783">
                  <c:v>37409</c:v>
                </c:pt>
                <c:pt idx="784">
                  <c:v>37416</c:v>
                </c:pt>
                <c:pt idx="785">
                  <c:v>37423</c:v>
                </c:pt>
                <c:pt idx="786">
                  <c:v>37430</c:v>
                </c:pt>
                <c:pt idx="787">
                  <c:v>37437</c:v>
                </c:pt>
                <c:pt idx="788">
                  <c:v>37444</c:v>
                </c:pt>
                <c:pt idx="789">
                  <c:v>37451</c:v>
                </c:pt>
                <c:pt idx="790">
                  <c:v>37458</c:v>
                </c:pt>
                <c:pt idx="791">
                  <c:v>37465</c:v>
                </c:pt>
                <c:pt idx="792">
                  <c:v>37472</c:v>
                </c:pt>
                <c:pt idx="793">
                  <c:v>37479</c:v>
                </c:pt>
                <c:pt idx="794">
                  <c:v>37486</c:v>
                </c:pt>
                <c:pt idx="795">
                  <c:v>37493</c:v>
                </c:pt>
                <c:pt idx="796">
                  <c:v>37500</c:v>
                </c:pt>
                <c:pt idx="797">
                  <c:v>37507</c:v>
                </c:pt>
                <c:pt idx="798">
                  <c:v>37514</c:v>
                </c:pt>
                <c:pt idx="799">
                  <c:v>37521</c:v>
                </c:pt>
                <c:pt idx="800">
                  <c:v>37528</c:v>
                </c:pt>
                <c:pt idx="801">
                  <c:v>37535</c:v>
                </c:pt>
                <c:pt idx="802">
                  <c:v>37542</c:v>
                </c:pt>
                <c:pt idx="803">
                  <c:v>37549</c:v>
                </c:pt>
                <c:pt idx="804">
                  <c:v>37556</c:v>
                </c:pt>
                <c:pt idx="805">
                  <c:v>37563</c:v>
                </c:pt>
                <c:pt idx="806">
                  <c:v>37570</c:v>
                </c:pt>
                <c:pt idx="807">
                  <c:v>37577</c:v>
                </c:pt>
                <c:pt idx="808">
                  <c:v>37584</c:v>
                </c:pt>
                <c:pt idx="809">
                  <c:v>37591</c:v>
                </c:pt>
                <c:pt idx="810">
                  <c:v>37598</c:v>
                </c:pt>
                <c:pt idx="811">
                  <c:v>37605</c:v>
                </c:pt>
                <c:pt idx="812">
                  <c:v>37612</c:v>
                </c:pt>
                <c:pt idx="813">
                  <c:v>37619</c:v>
                </c:pt>
                <c:pt idx="814">
                  <c:v>37626</c:v>
                </c:pt>
                <c:pt idx="815">
                  <c:v>37633</c:v>
                </c:pt>
                <c:pt idx="816">
                  <c:v>37640</c:v>
                </c:pt>
                <c:pt idx="817">
                  <c:v>37647</c:v>
                </c:pt>
                <c:pt idx="818">
                  <c:v>37654</c:v>
                </c:pt>
                <c:pt idx="819">
                  <c:v>37661</c:v>
                </c:pt>
                <c:pt idx="820">
                  <c:v>37668</c:v>
                </c:pt>
                <c:pt idx="821">
                  <c:v>37675</c:v>
                </c:pt>
                <c:pt idx="822">
                  <c:v>37682</c:v>
                </c:pt>
                <c:pt idx="823">
                  <c:v>37689</c:v>
                </c:pt>
                <c:pt idx="824">
                  <c:v>37696</c:v>
                </c:pt>
                <c:pt idx="825">
                  <c:v>37703</c:v>
                </c:pt>
                <c:pt idx="826">
                  <c:v>37710</c:v>
                </c:pt>
                <c:pt idx="827">
                  <c:v>37717</c:v>
                </c:pt>
                <c:pt idx="828">
                  <c:v>37724</c:v>
                </c:pt>
                <c:pt idx="829">
                  <c:v>37731</c:v>
                </c:pt>
                <c:pt idx="830">
                  <c:v>37738</c:v>
                </c:pt>
                <c:pt idx="831">
                  <c:v>37745</c:v>
                </c:pt>
                <c:pt idx="832">
                  <c:v>37752</c:v>
                </c:pt>
                <c:pt idx="833">
                  <c:v>37759</c:v>
                </c:pt>
                <c:pt idx="834">
                  <c:v>37766</c:v>
                </c:pt>
                <c:pt idx="835">
                  <c:v>37773</c:v>
                </c:pt>
                <c:pt idx="836">
                  <c:v>37780</c:v>
                </c:pt>
                <c:pt idx="837">
                  <c:v>37787</c:v>
                </c:pt>
                <c:pt idx="838">
                  <c:v>37794</c:v>
                </c:pt>
                <c:pt idx="839">
                  <c:v>37801</c:v>
                </c:pt>
                <c:pt idx="840">
                  <c:v>37808</c:v>
                </c:pt>
                <c:pt idx="841">
                  <c:v>37815</c:v>
                </c:pt>
                <c:pt idx="842">
                  <c:v>37822</c:v>
                </c:pt>
                <c:pt idx="843">
                  <c:v>37829</c:v>
                </c:pt>
                <c:pt idx="844">
                  <c:v>37836</c:v>
                </c:pt>
                <c:pt idx="845">
                  <c:v>37843</c:v>
                </c:pt>
                <c:pt idx="846">
                  <c:v>37850</c:v>
                </c:pt>
                <c:pt idx="847">
                  <c:v>37857</c:v>
                </c:pt>
                <c:pt idx="848">
                  <c:v>37864</c:v>
                </c:pt>
                <c:pt idx="849">
                  <c:v>37871</c:v>
                </c:pt>
                <c:pt idx="850">
                  <c:v>37878</c:v>
                </c:pt>
                <c:pt idx="851">
                  <c:v>37885</c:v>
                </c:pt>
                <c:pt idx="852">
                  <c:v>37892</c:v>
                </c:pt>
                <c:pt idx="853">
                  <c:v>37899</c:v>
                </c:pt>
                <c:pt idx="854">
                  <c:v>37906</c:v>
                </c:pt>
                <c:pt idx="855">
                  <c:v>37913</c:v>
                </c:pt>
                <c:pt idx="856">
                  <c:v>37920</c:v>
                </c:pt>
                <c:pt idx="857">
                  <c:v>37927</c:v>
                </c:pt>
                <c:pt idx="858">
                  <c:v>37934</c:v>
                </c:pt>
                <c:pt idx="859">
                  <c:v>37941</c:v>
                </c:pt>
                <c:pt idx="860">
                  <c:v>37948</c:v>
                </c:pt>
                <c:pt idx="861">
                  <c:v>37955</c:v>
                </c:pt>
                <c:pt idx="862">
                  <c:v>37962</c:v>
                </c:pt>
                <c:pt idx="863">
                  <c:v>37969</c:v>
                </c:pt>
                <c:pt idx="864">
                  <c:v>37976</c:v>
                </c:pt>
                <c:pt idx="865">
                  <c:v>37983</c:v>
                </c:pt>
                <c:pt idx="866">
                  <c:v>37990</c:v>
                </c:pt>
                <c:pt idx="867">
                  <c:v>37997</c:v>
                </c:pt>
                <c:pt idx="868">
                  <c:v>38004</c:v>
                </c:pt>
                <c:pt idx="869">
                  <c:v>38011</c:v>
                </c:pt>
                <c:pt idx="870">
                  <c:v>38018</c:v>
                </c:pt>
                <c:pt idx="871">
                  <c:v>38025</c:v>
                </c:pt>
                <c:pt idx="872">
                  <c:v>38032</c:v>
                </c:pt>
                <c:pt idx="873">
                  <c:v>38039</c:v>
                </c:pt>
                <c:pt idx="874">
                  <c:v>38046</c:v>
                </c:pt>
                <c:pt idx="875">
                  <c:v>38053</c:v>
                </c:pt>
                <c:pt idx="876">
                  <c:v>38060</c:v>
                </c:pt>
                <c:pt idx="877">
                  <c:v>38067</c:v>
                </c:pt>
                <c:pt idx="878">
                  <c:v>38074</c:v>
                </c:pt>
                <c:pt idx="879">
                  <c:v>38081</c:v>
                </c:pt>
                <c:pt idx="880">
                  <c:v>38088</c:v>
                </c:pt>
                <c:pt idx="881">
                  <c:v>38095</c:v>
                </c:pt>
                <c:pt idx="882">
                  <c:v>38102</c:v>
                </c:pt>
                <c:pt idx="883">
                  <c:v>38109</c:v>
                </c:pt>
                <c:pt idx="884">
                  <c:v>38116</c:v>
                </c:pt>
                <c:pt idx="885">
                  <c:v>38123</c:v>
                </c:pt>
                <c:pt idx="886">
                  <c:v>38130</c:v>
                </c:pt>
                <c:pt idx="887">
                  <c:v>38137</c:v>
                </c:pt>
                <c:pt idx="888">
                  <c:v>38144</c:v>
                </c:pt>
                <c:pt idx="889">
                  <c:v>38151</c:v>
                </c:pt>
                <c:pt idx="890">
                  <c:v>38158</c:v>
                </c:pt>
                <c:pt idx="891">
                  <c:v>38165</c:v>
                </c:pt>
                <c:pt idx="892">
                  <c:v>38172</c:v>
                </c:pt>
                <c:pt idx="893">
                  <c:v>38179</c:v>
                </c:pt>
                <c:pt idx="894">
                  <c:v>38186</c:v>
                </c:pt>
                <c:pt idx="895">
                  <c:v>38193</c:v>
                </c:pt>
                <c:pt idx="896">
                  <c:v>38200</c:v>
                </c:pt>
                <c:pt idx="897">
                  <c:v>38207</c:v>
                </c:pt>
                <c:pt idx="898">
                  <c:v>38214</c:v>
                </c:pt>
                <c:pt idx="899">
                  <c:v>38221</c:v>
                </c:pt>
                <c:pt idx="900">
                  <c:v>38228</c:v>
                </c:pt>
                <c:pt idx="901">
                  <c:v>38235</c:v>
                </c:pt>
                <c:pt idx="902">
                  <c:v>38242</c:v>
                </c:pt>
                <c:pt idx="903">
                  <c:v>38249</c:v>
                </c:pt>
                <c:pt idx="904">
                  <c:v>38256</c:v>
                </c:pt>
                <c:pt idx="905">
                  <c:v>38263</c:v>
                </c:pt>
                <c:pt idx="906">
                  <c:v>38270</c:v>
                </c:pt>
                <c:pt idx="907">
                  <c:v>38277</c:v>
                </c:pt>
                <c:pt idx="908">
                  <c:v>38284</c:v>
                </c:pt>
                <c:pt idx="909">
                  <c:v>38291</c:v>
                </c:pt>
                <c:pt idx="910">
                  <c:v>38298</c:v>
                </c:pt>
                <c:pt idx="911">
                  <c:v>38305</c:v>
                </c:pt>
                <c:pt idx="912">
                  <c:v>38312</c:v>
                </c:pt>
                <c:pt idx="913">
                  <c:v>38319</c:v>
                </c:pt>
                <c:pt idx="914">
                  <c:v>38326</c:v>
                </c:pt>
                <c:pt idx="915">
                  <c:v>38333</c:v>
                </c:pt>
                <c:pt idx="916">
                  <c:v>38340</c:v>
                </c:pt>
                <c:pt idx="917">
                  <c:v>38347</c:v>
                </c:pt>
                <c:pt idx="918">
                  <c:v>38354</c:v>
                </c:pt>
                <c:pt idx="919">
                  <c:v>38361</c:v>
                </c:pt>
                <c:pt idx="920">
                  <c:v>38368</c:v>
                </c:pt>
                <c:pt idx="921">
                  <c:v>38375</c:v>
                </c:pt>
                <c:pt idx="922">
                  <c:v>38382</c:v>
                </c:pt>
                <c:pt idx="923">
                  <c:v>38389</c:v>
                </c:pt>
                <c:pt idx="924">
                  <c:v>38396</c:v>
                </c:pt>
                <c:pt idx="925">
                  <c:v>38403</c:v>
                </c:pt>
                <c:pt idx="926">
                  <c:v>38410</c:v>
                </c:pt>
                <c:pt idx="927">
                  <c:v>38417</c:v>
                </c:pt>
                <c:pt idx="928">
                  <c:v>38424</c:v>
                </c:pt>
                <c:pt idx="929">
                  <c:v>38431</c:v>
                </c:pt>
                <c:pt idx="930">
                  <c:v>38438</c:v>
                </c:pt>
                <c:pt idx="931">
                  <c:v>38445</c:v>
                </c:pt>
                <c:pt idx="932">
                  <c:v>38452</c:v>
                </c:pt>
                <c:pt idx="933">
                  <c:v>38459</c:v>
                </c:pt>
                <c:pt idx="934">
                  <c:v>38466</c:v>
                </c:pt>
                <c:pt idx="935">
                  <c:v>38473</c:v>
                </c:pt>
                <c:pt idx="936">
                  <c:v>38480</c:v>
                </c:pt>
                <c:pt idx="937">
                  <c:v>38487</c:v>
                </c:pt>
                <c:pt idx="938">
                  <c:v>38494</c:v>
                </c:pt>
                <c:pt idx="939">
                  <c:v>38501</c:v>
                </c:pt>
                <c:pt idx="940">
                  <c:v>38508</c:v>
                </c:pt>
                <c:pt idx="941">
                  <c:v>38515</c:v>
                </c:pt>
                <c:pt idx="942">
                  <c:v>38522</c:v>
                </c:pt>
                <c:pt idx="943">
                  <c:v>38529</c:v>
                </c:pt>
                <c:pt idx="944">
                  <c:v>38536</c:v>
                </c:pt>
                <c:pt idx="945">
                  <c:v>38543</c:v>
                </c:pt>
                <c:pt idx="946">
                  <c:v>38550</c:v>
                </c:pt>
                <c:pt idx="947">
                  <c:v>38557</c:v>
                </c:pt>
                <c:pt idx="948">
                  <c:v>38564</c:v>
                </c:pt>
                <c:pt idx="949">
                  <c:v>38571</c:v>
                </c:pt>
                <c:pt idx="950">
                  <c:v>38578</c:v>
                </c:pt>
                <c:pt idx="951">
                  <c:v>38585</c:v>
                </c:pt>
                <c:pt idx="952">
                  <c:v>38592</c:v>
                </c:pt>
                <c:pt idx="953">
                  <c:v>38599</c:v>
                </c:pt>
                <c:pt idx="954">
                  <c:v>38606</c:v>
                </c:pt>
                <c:pt idx="955">
                  <c:v>38613</c:v>
                </c:pt>
                <c:pt idx="956">
                  <c:v>38620</c:v>
                </c:pt>
                <c:pt idx="957">
                  <c:v>38627</c:v>
                </c:pt>
                <c:pt idx="958">
                  <c:v>38634</c:v>
                </c:pt>
                <c:pt idx="959">
                  <c:v>38641</c:v>
                </c:pt>
                <c:pt idx="960">
                  <c:v>38648</c:v>
                </c:pt>
                <c:pt idx="961">
                  <c:v>38655</c:v>
                </c:pt>
                <c:pt idx="962">
                  <c:v>38662</c:v>
                </c:pt>
                <c:pt idx="963">
                  <c:v>38669</c:v>
                </c:pt>
                <c:pt idx="964">
                  <c:v>38676</c:v>
                </c:pt>
                <c:pt idx="965">
                  <c:v>38683</c:v>
                </c:pt>
                <c:pt idx="966">
                  <c:v>38690</c:v>
                </c:pt>
                <c:pt idx="967">
                  <c:v>38697</c:v>
                </c:pt>
                <c:pt idx="968">
                  <c:v>38704</c:v>
                </c:pt>
                <c:pt idx="969">
                  <c:v>38711</c:v>
                </c:pt>
                <c:pt idx="970">
                  <c:v>38718</c:v>
                </c:pt>
                <c:pt idx="971">
                  <c:v>38725</c:v>
                </c:pt>
                <c:pt idx="972">
                  <c:v>38732</c:v>
                </c:pt>
                <c:pt idx="973">
                  <c:v>38739</c:v>
                </c:pt>
                <c:pt idx="974">
                  <c:v>38746</c:v>
                </c:pt>
                <c:pt idx="975">
                  <c:v>38753</c:v>
                </c:pt>
                <c:pt idx="976">
                  <c:v>38760</c:v>
                </c:pt>
                <c:pt idx="977">
                  <c:v>38767</c:v>
                </c:pt>
                <c:pt idx="978">
                  <c:v>38774</c:v>
                </c:pt>
                <c:pt idx="979">
                  <c:v>38781</c:v>
                </c:pt>
                <c:pt idx="980">
                  <c:v>38788</c:v>
                </c:pt>
                <c:pt idx="981">
                  <c:v>38795</c:v>
                </c:pt>
                <c:pt idx="982">
                  <c:v>38802</c:v>
                </c:pt>
                <c:pt idx="983">
                  <c:v>38809</c:v>
                </c:pt>
                <c:pt idx="984">
                  <c:v>38816</c:v>
                </c:pt>
                <c:pt idx="985">
                  <c:v>38823</c:v>
                </c:pt>
                <c:pt idx="986">
                  <c:v>38830</c:v>
                </c:pt>
                <c:pt idx="987">
                  <c:v>38837</c:v>
                </c:pt>
                <c:pt idx="988">
                  <c:v>38844</c:v>
                </c:pt>
                <c:pt idx="989">
                  <c:v>38851</c:v>
                </c:pt>
                <c:pt idx="990">
                  <c:v>38858</c:v>
                </c:pt>
                <c:pt idx="991">
                  <c:v>38865</c:v>
                </c:pt>
                <c:pt idx="992">
                  <c:v>38872</c:v>
                </c:pt>
                <c:pt idx="993">
                  <c:v>38879</c:v>
                </c:pt>
                <c:pt idx="994">
                  <c:v>38886</c:v>
                </c:pt>
                <c:pt idx="995">
                  <c:v>38893</c:v>
                </c:pt>
                <c:pt idx="996">
                  <c:v>38900</c:v>
                </c:pt>
                <c:pt idx="997">
                  <c:v>38907</c:v>
                </c:pt>
                <c:pt idx="998">
                  <c:v>38914</c:v>
                </c:pt>
                <c:pt idx="999">
                  <c:v>38921</c:v>
                </c:pt>
                <c:pt idx="1000">
                  <c:v>38928</c:v>
                </c:pt>
                <c:pt idx="1001">
                  <c:v>38935</c:v>
                </c:pt>
                <c:pt idx="1002">
                  <c:v>38942</c:v>
                </c:pt>
                <c:pt idx="1003">
                  <c:v>38949</c:v>
                </c:pt>
                <c:pt idx="1004">
                  <c:v>38956</c:v>
                </c:pt>
                <c:pt idx="1005">
                  <c:v>38963</c:v>
                </c:pt>
                <c:pt idx="1006">
                  <c:v>38970</c:v>
                </c:pt>
                <c:pt idx="1007">
                  <c:v>38977</c:v>
                </c:pt>
                <c:pt idx="1008">
                  <c:v>38984</c:v>
                </c:pt>
                <c:pt idx="1009">
                  <c:v>38991</c:v>
                </c:pt>
                <c:pt idx="1010">
                  <c:v>38998</c:v>
                </c:pt>
                <c:pt idx="1011">
                  <c:v>39005</c:v>
                </c:pt>
                <c:pt idx="1012">
                  <c:v>39012</c:v>
                </c:pt>
                <c:pt idx="1013">
                  <c:v>39019</c:v>
                </c:pt>
                <c:pt idx="1014">
                  <c:v>39026</c:v>
                </c:pt>
                <c:pt idx="1015">
                  <c:v>39033</c:v>
                </c:pt>
                <c:pt idx="1016">
                  <c:v>39040</c:v>
                </c:pt>
                <c:pt idx="1017">
                  <c:v>39047</c:v>
                </c:pt>
                <c:pt idx="1018">
                  <c:v>39054</c:v>
                </c:pt>
                <c:pt idx="1019">
                  <c:v>39061</c:v>
                </c:pt>
                <c:pt idx="1020">
                  <c:v>39068</c:v>
                </c:pt>
                <c:pt idx="1021">
                  <c:v>39075</c:v>
                </c:pt>
                <c:pt idx="1022">
                  <c:v>39082</c:v>
                </c:pt>
                <c:pt idx="1023">
                  <c:v>39089</c:v>
                </c:pt>
                <c:pt idx="1024">
                  <c:v>39096</c:v>
                </c:pt>
                <c:pt idx="1025">
                  <c:v>39103</c:v>
                </c:pt>
                <c:pt idx="1026">
                  <c:v>39110</c:v>
                </c:pt>
                <c:pt idx="1027">
                  <c:v>39117</c:v>
                </c:pt>
                <c:pt idx="1028">
                  <c:v>39124</c:v>
                </c:pt>
                <c:pt idx="1029">
                  <c:v>39131</c:v>
                </c:pt>
                <c:pt idx="1030">
                  <c:v>39138</c:v>
                </c:pt>
                <c:pt idx="1031">
                  <c:v>39145</c:v>
                </c:pt>
                <c:pt idx="1032">
                  <c:v>39152</c:v>
                </c:pt>
                <c:pt idx="1033">
                  <c:v>39159</c:v>
                </c:pt>
                <c:pt idx="1034">
                  <c:v>39166</c:v>
                </c:pt>
                <c:pt idx="1035">
                  <c:v>39173</c:v>
                </c:pt>
                <c:pt idx="1036">
                  <c:v>39180</c:v>
                </c:pt>
                <c:pt idx="1037">
                  <c:v>39187</c:v>
                </c:pt>
                <c:pt idx="1038">
                  <c:v>39194</c:v>
                </c:pt>
                <c:pt idx="1039">
                  <c:v>39201</c:v>
                </c:pt>
                <c:pt idx="1040">
                  <c:v>39208</c:v>
                </c:pt>
                <c:pt idx="1041">
                  <c:v>39215</c:v>
                </c:pt>
                <c:pt idx="1042">
                  <c:v>39222</c:v>
                </c:pt>
                <c:pt idx="1043">
                  <c:v>39229</c:v>
                </c:pt>
                <c:pt idx="1044">
                  <c:v>39236</c:v>
                </c:pt>
                <c:pt idx="1045">
                  <c:v>39243</c:v>
                </c:pt>
                <c:pt idx="1046">
                  <c:v>39250</c:v>
                </c:pt>
                <c:pt idx="1047">
                  <c:v>39257</c:v>
                </c:pt>
                <c:pt idx="1048">
                  <c:v>39264</c:v>
                </c:pt>
                <c:pt idx="1049">
                  <c:v>39271</c:v>
                </c:pt>
                <c:pt idx="1050">
                  <c:v>39278</c:v>
                </c:pt>
                <c:pt idx="1051">
                  <c:v>39285</c:v>
                </c:pt>
                <c:pt idx="1052">
                  <c:v>39292</c:v>
                </c:pt>
                <c:pt idx="1053">
                  <c:v>39299</c:v>
                </c:pt>
                <c:pt idx="1054">
                  <c:v>39306</c:v>
                </c:pt>
                <c:pt idx="1055">
                  <c:v>39313</c:v>
                </c:pt>
                <c:pt idx="1056">
                  <c:v>39320</c:v>
                </c:pt>
                <c:pt idx="1057">
                  <c:v>39327</c:v>
                </c:pt>
                <c:pt idx="1058">
                  <c:v>39334</c:v>
                </c:pt>
                <c:pt idx="1059">
                  <c:v>39341</c:v>
                </c:pt>
                <c:pt idx="1060">
                  <c:v>39348</c:v>
                </c:pt>
                <c:pt idx="1061">
                  <c:v>39355</c:v>
                </c:pt>
                <c:pt idx="1062">
                  <c:v>39362</c:v>
                </c:pt>
                <c:pt idx="1063">
                  <c:v>39369</c:v>
                </c:pt>
                <c:pt idx="1064">
                  <c:v>39376</c:v>
                </c:pt>
                <c:pt idx="1065">
                  <c:v>39383</c:v>
                </c:pt>
                <c:pt idx="1066">
                  <c:v>39390</c:v>
                </c:pt>
                <c:pt idx="1067">
                  <c:v>39397</c:v>
                </c:pt>
                <c:pt idx="1068">
                  <c:v>39404</c:v>
                </c:pt>
                <c:pt idx="1069">
                  <c:v>39411</c:v>
                </c:pt>
                <c:pt idx="1070">
                  <c:v>39418</c:v>
                </c:pt>
                <c:pt idx="1071">
                  <c:v>39425</c:v>
                </c:pt>
                <c:pt idx="1072">
                  <c:v>39432</c:v>
                </c:pt>
                <c:pt idx="1073">
                  <c:v>39439</c:v>
                </c:pt>
                <c:pt idx="1074">
                  <c:v>39446</c:v>
                </c:pt>
                <c:pt idx="1075">
                  <c:v>39453</c:v>
                </c:pt>
                <c:pt idx="1076">
                  <c:v>39460</c:v>
                </c:pt>
                <c:pt idx="1077">
                  <c:v>39467</c:v>
                </c:pt>
                <c:pt idx="1078">
                  <c:v>39474</c:v>
                </c:pt>
                <c:pt idx="1079">
                  <c:v>39481</c:v>
                </c:pt>
                <c:pt idx="1080">
                  <c:v>39488</c:v>
                </c:pt>
                <c:pt idx="1081">
                  <c:v>39495</c:v>
                </c:pt>
                <c:pt idx="1082">
                  <c:v>39502</c:v>
                </c:pt>
                <c:pt idx="1083">
                  <c:v>39509</c:v>
                </c:pt>
                <c:pt idx="1084">
                  <c:v>39516</c:v>
                </c:pt>
                <c:pt idx="1085">
                  <c:v>39523</c:v>
                </c:pt>
                <c:pt idx="1086">
                  <c:v>39530</c:v>
                </c:pt>
                <c:pt idx="1087">
                  <c:v>39537</c:v>
                </c:pt>
                <c:pt idx="1088">
                  <c:v>39544</c:v>
                </c:pt>
                <c:pt idx="1089">
                  <c:v>39551</c:v>
                </c:pt>
                <c:pt idx="1090">
                  <c:v>39558</c:v>
                </c:pt>
                <c:pt idx="1091">
                  <c:v>39565</c:v>
                </c:pt>
                <c:pt idx="1092">
                  <c:v>39572</c:v>
                </c:pt>
                <c:pt idx="1093">
                  <c:v>39579</c:v>
                </c:pt>
                <c:pt idx="1094">
                  <c:v>39586</c:v>
                </c:pt>
                <c:pt idx="1095">
                  <c:v>39593</c:v>
                </c:pt>
                <c:pt idx="1096">
                  <c:v>39600</c:v>
                </c:pt>
                <c:pt idx="1097">
                  <c:v>39607</c:v>
                </c:pt>
                <c:pt idx="1098">
                  <c:v>39614</c:v>
                </c:pt>
                <c:pt idx="1099">
                  <c:v>39621</c:v>
                </c:pt>
                <c:pt idx="1100">
                  <c:v>39628</c:v>
                </c:pt>
                <c:pt idx="1101">
                  <c:v>39635</c:v>
                </c:pt>
                <c:pt idx="1102">
                  <c:v>39642</c:v>
                </c:pt>
                <c:pt idx="1103">
                  <c:v>39649</c:v>
                </c:pt>
                <c:pt idx="1104">
                  <c:v>39656</c:v>
                </c:pt>
                <c:pt idx="1105">
                  <c:v>39663</c:v>
                </c:pt>
                <c:pt idx="1106">
                  <c:v>39670</c:v>
                </c:pt>
                <c:pt idx="1107">
                  <c:v>39677</c:v>
                </c:pt>
                <c:pt idx="1108">
                  <c:v>39684</c:v>
                </c:pt>
                <c:pt idx="1109">
                  <c:v>39691</c:v>
                </c:pt>
                <c:pt idx="1110">
                  <c:v>39698</c:v>
                </c:pt>
                <c:pt idx="1111">
                  <c:v>39705</c:v>
                </c:pt>
                <c:pt idx="1112">
                  <c:v>39712</c:v>
                </c:pt>
                <c:pt idx="1113">
                  <c:v>39719</c:v>
                </c:pt>
                <c:pt idx="1114">
                  <c:v>39726</c:v>
                </c:pt>
                <c:pt idx="1115">
                  <c:v>39733</c:v>
                </c:pt>
                <c:pt idx="1116">
                  <c:v>39740</c:v>
                </c:pt>
                <c:pt idx="1117">
                  <c:v>39747</c:v>
                </c:pt>
                <c:pt idx="1118">
                  <c:v>39754</c:v>
                </c:pt>
                <c:pt idx="1119">
                  <c:v>39761</c:v>
                </c:pt>
                <c:pt idx="1120">
                  <c:v>39768</c:v>
                </c:pt>
                <c:pt idx="1121">
                  <c:v>39775</c:v>
                </c:pt>
                <c:pt idx="1122">
                  <c:v>39782</c:v>
                </c:pt>
                <c:pt idx="1123">
                  <c:v>39789</c:v>
                </c:pt>
                <c:pt idx="1124">
                  <c:v>39796</c:v>
                </c:pt>
                <c:pt idx="1125">
                  <c:v>39803</c:v>
                </c:pt>
                <c:pt idx="1126">
                  <c:v>39810</c:v>
                </c:pt>
                <c:pt idx="1127">
                  <c:v>39817</c:v>
                </c:pt>
                <c:pt idx="1128">
                  <c:v>39824</c:v>
                </c:pt>
                <c:pt idx="1129">
                  <c:v>39831</c:v>
                </c:pt>
                <c:pt idx="1130">
                  <c:v>39838</c:v>
                </c:pt>
                <c:pt idx="1131">
                  <c:v>39845</c:v>
                </c:pt>
                <c:pt idx="1132">
                  <c:v>39852</c:v>
                </c:pt>
                <c:pt idx="1133">
                  <c:v>39859</c:v>
                </c:pt>
                <c:pt idx="1134">
                  <c:v>39866</c:v>
                </c:pt>
                <c:pt idx="1135">
                  <c:v>39873</c:v>
                </c:pt>
                <c:pt idx="1136">
                  <c:v>39880</c:v>
                </c:pt>
                <c:pt idx="1137">
                  <c:v>39887</c:v>
                </c:pt>
                <c:pt idx="1138">
                  <c:v>39894</c:v>
                </c:pt>
                <c:pt idx="1139">
                  <c:v>39901</c:v>
                </c:pt>
                <c:pt idx="1140">
                  <c:v>39908</c:v>
                </c:pt>
                <c:pt idx="1141">
                  <c:v>39915</c:v>
                </c:pt>
                <c:pt idx="1142">
                  <c:v>39922</c:v>
                </c:pt>
                <c:pt idx="1143">
                  <c:v>39929</c:v>
                </c:pt>
                <c:pt idx="1144">
                  <c:v>39936</c:v>
                </c:pt>
                <c:pt idx="1145">
                  <c:v>39943</c:v>
                </c:pt>
                <c:pt idx="1146">
                  <c:v>39950</c:v>
                </c:pt>
                <c:pt idx="1147">
                  <c:v>39957</c:v>
                </c:pt>
                <c:pt idx="1148">
                  <c:v>39964</c:v>
                </c:pt>
                <c:pt idx="1149">
                  <c:v>39971</c:v>
                </c:pt>
                <c:pt idx="1150">
                  <c:v>39978</c:v>
                </c:pt>
                <c:pt idx="1151">
                  <c:v>39985</c:v>
                </c:pt>
                <c:pt idx="1152">
                  <c:v>39992</c:v>
                </c:pt>
                <c:pt idx="1153">
                  <c:v>39999</c:v>
                </c:pt>
                <c:pt idx="1154">
                  <c:v>40006</c:v>
                </c:pt>
                <c:pt idx="1155">
                  <c:v>40013</c:v>
                </c:pt>
                <c:pt idx="1156">
                  <c:v>40020</c:v>
                </c:pt>
                <c:pt idx="1157">
                  <c:v>40027</c:v>
                </c:pt>
                <c:pt idx="1158">
                  <c:v>40034</c:v>
                </c:pt>
                <c:pt idx="1159">
                  <c:v>40041</c:v>
                </c:pt>
                <c:pt idx="1160">
                  <c:v>40048</c:v>
                </c:pt>
                <c:pt idx="1161">
                  <c:v>40055</c:v>
                </c:pt>
                <c:pt idx="1162">
                  <c:v>40062</c:v>
                </c:pt>
                <c:pt idx="1163">
                  <c:v>40069</c:v>
                </c:pt>
                <c:pt idx="1164">
                  <c:v>40076</c:v>
                </c:pt>
                <c:pt idx="1165">
                  <c:v>40083</c:v>
                </c:pt>
                <c:pt idx="1166">
                  <c:v>40090</c:v>
                </c:pt>
                <c:pt idx="1167">
                  <c:v>40097</c:v>
                </c:pt>
                <c:pt idx="1168">
                  <c:v>40104</c:v>
                </c:pt>
                <c:pt idx="1169">
                  <c:v>40111</c:v>
                </c:pt>
                <c:pt idx="1170">
                  <c:v>40118</c:v>
                </c:pt>
                <c:pt idx="1171">
                  <c:v>40125</c:v>
                </c:pt>
                <c:pt idx="1172">
                  <c:v>40132</c:v>
                </c:pt>
                <c:pt idx="1173">
                  <c:v>40139</c:v>
                </c:pt>
                <c:pt idx="1174">
                  <c:v>40146</c:v>
                </c:pt>
                <c:pt idx="1175">
                  <c:v>40153</c:v>
                </c:pt>
                <c:pt idx="1176">
                  <c:v>40160</c:v>
                </c:pt>
                <c:pt idx="1177">
                  <c:v>40167</c:v>
                </c:pt>
                <c:pt idx="1178">
                  <c:v>40174</c:v>
                </c:pt>
                <c:pt idx="1179">
                  <c:v>40181</c:v>
                </c:pt>
                <c:pt idx="1180">
                  <c:v>40188</c:v>
                </c:pt>
                <c:pt idx="1181">
                  <c:v>40195</c:v>
                </c:pt>
                <c:pt idx="1182">
                  <c:v>40202</c:v>
                </c:pt>
                <c:pt idx="1183">
                  <c:v>40209</c:v>
                </c:pt>
                <c:pt idx="1184">
                  <c:v>40216</c:v>
                </c:pt>
                <c:pt idx="1185">
                  <c:v>40223</c:v>
                </c:pt>
                <c:pt idx="1186">
                  <c:v>40230</c:v>
                </c:pt>
                <c:pt idx="1187">
                  <c:v>40237</c:v>
                </c:pt>
                <c:pt idx="1188">
                  <c:v>40244</c:v>
                </c:pt>
                <c:pt idx="1189">
                  <c:v>40251</c:v>
                </c:pt>
                <c:pt idx="1190">
                  <c:v>40258</c:v>
                </c:pt>
                <c:pt idx="1191">
                  <c:v>40265</c:v>
                </c:pt>
                <c:pt idx="1192">
                  <c:v>40272</c:v>
                </c:pt>
                <c:pt idx="1193">
                  <c:v>40279</c:v>
                </c:pt>
                <c:pt idx="1194">
                  <c:v>40286</c:v>
                </c:pt>
                <c:pt idx="1195">
                  <c:v>40293</c:v>
                </c:pt>
                <c:pt idx="1196">
                  <c:v>40300</c:v>
                </c:pt>
                <c:pt idx="1197">
                  <c:v>40307</c:v>
                </c:pt>
                <c:pt idx="1198">
                  <c:v>40314</c:v>
                </c:pt>
                <c:pt idx="1199">
                  <c:v>40321</c:v>
                </c:pt>
                <c:pt idx="1200">
                  <c:v>40328</c:v>
                </c:pt>
                <c:pt idx="1201">
                  <c:v>40335</c:v>
                </c:pt>
                <c:pt idx="1202">
                  <c:v>40342</c:v>
                </c:pt>
                <c:pt idx="1203">
                  <c:v>40349</c:v>
                </c:pt>
                <c:pt idx="1204">
                  <c:v>40356</c:v>
                </c:pt>
                <c:pt idx="1205">
                  <c:v>40363</c:v>
                </c:pt>
                <c:pt idx="1206">
                  <c:v>40370</c:v>
                </c:pt>
                <c:pt idx="1207">
                  <c:v>40377</c:v>
                </c:pt>
                <c:pt idx="1208">
                  <c:v>40384</c:v>
                </c:pt>
                <c:pt idx="1209">
                  <c:v>40391</c:v>
                </c:pt>
                <c:pt idx="1210">
                  <c:v>40398</c:v>
                </c:pt>
                <c:pt idx="1211">
                  <c:v>40405</c:v>
                </c:pt>
                <c:pt idx="1212">
                  <c:v>40412</c:v>
                </c:pt>
                <c:pt idx="1213">
                  <c:v>40419</c:v>
                </c:pt>
                <c:pt idx="1214">
                  <c:v>40426</c:v>
                </c:pt>
                <c:pt idx="1215">
                  <c:v>40433</c:v>
                </c:pt>
                <c:pt idx="1216">
                  <c:v>40440</c:v>
                </c:pt>
                <c:pt idx="1217">
                  <c:v>40447</c:v>
                </c:pt>
                <c:pt idx="1218">
                  <c:v>40454</c:v>
                </c:pt>
                <c:pt idx="1219">
                  <c:v>40461</c:v>
                </c:pt>
                <c:pt idx="1220">
                  <c:v>40468</c:v>
                </c:pt>
                <c:pt idx="1221">
                  <c:v>40475</c:v>
                </c:pt>
                <c:pt idx="1222">
                  <c:v>40482</c:v>
                </c:pt>
                <c:pt idx="1223">
                  <c:v>40489</c:v>
                </c:pt>
                <c:pt idx="1224">
                  <c:v>40496</c:v>
                </c:pt>
                <c:pt idx="1225">
                  <c:v>40503</c:v>
                </c:pt>
                <c:pt idx="1226">
                  <c:v>40510</c:v>
                </c:pt>
                <c:pt idx="1227">
                  <c:v>40517</c:v>
                </c:pt>
                <c:pt idx="1228">
                  <c:v>40524</c:v>
                </c:pt>
                <c:pt idx="1229">
                  <c:v>40531</c:v>
                </c:pt>
                <c:pt idx="1230">
                  <c:v>40538</c:v>
                </c:pt>
                <c:pt idx="1231">
                  <c:v>40545</c:v>
                </c:pt>
                <c:pt idx="1232">
                  <c:v>40552</c:v>
                </c:pt>
                <c:pt idx="1233">
                  <c:v>40559</c:v>
                </c:pt>
                <c:pt idx="1234">
                  <c:v>40566</c:v>
                </c:pt>
                <c:pt idx="1235">
                  <c:v>40573</c:v>
                </c:pt>
                <c:pt idx="1236">
                  <c:v>40580</c:v>
                </c:pt>
                <c:pt idx="1237">
                  <c:v>40587</c:v>
                </c:pt>
                <c:pt idx="1238">
                  <c:v>40594</c:v>
                </c:pt>
                <c:pt idx="1239">
                  <c:v>40601</c:v>
                </c:pt>
                <c:pt idx="1240">
                  <c:v>40608</c:v>
                </c:pt>
                <c:pt idx="1241">
                  <c:v>40615</c:v>
                </c:pt>
                <c:pt idx="1242">
                  <c:v>40622</c:v>
                </c:pt>
                <c:pt idx="1243">
                  <c:v>40629</c:v>
                </c:pt>
                <c:pt idx="1244">
                  <c:v>40636</c:v>
                </c:pt>
                <c:pt idx="1245">
                  <c:v>40643</c:v>
                </c:pt>
                <c:pt idx="1246">
                  <c:v>40650</c:v>
                </c:pt>
                <c:pt idx="1247">
                  <c:v>40657</c:v>
                </c:pt>
                <c:pt idx="1248">
                  <c:v>40664</c:v>
                </c:pt>
                <c:pt idx="1249">
                  <c:v>40671</c:v>
                </c:pt>
                <c:pt idx="1250">
                  <c:v>40678</c:v>
                </c:pt>
                <c:pt idx="1251">
                  <c:v>40685</c:v>
                </c:pt>
                <c:pt idx="1252">
                  <c:v>40692</c:v>
                </c:pt>
                <c:pt idx="1253">
                  <c:v>40699</c:v>
                </c:pt>
                <c:pt idx="1254">
                  <c:v>40706</c:v>
                </c:pt>
                <c:pt idx="1255">
                  <c:v>40713</c:v>
                </c:pt>
                <c:pt idx="1256">
                  <c:v>40720</c:v>
                </c:pt>
                <c:pt idx="1257">
                  <c:v>40727</c:v>
                </c:pt>
                <c:pt idx="1258">
                  <c:v>40734</c:v>
                </c:pt>
                <c:pt idx="1259">
                  <c:v>40741</c:v>
                </c:pt>
                <c:pt idx="1260">
                  <c:v>40748</c:v>
                </c:pt>
                <c:pt idx="1261">
                  <c:v>40755</c:v>
                </c:pt>
                <c:pt idx="1262">
                  <c:v>40762</c:v>
                </c:pt>
                <c:pt idx="1263">
                  <c:v>40769</c:v>
                </c:pt>
                <c:pt idx="1264">
                  <c:v>40776</c:v>
                </c:pt>
                <c:pt idx="1265">
                  <c:v>40783</c:v>
                </c:pt>
                <c:pt idx="1266">
                  <c:v>40790</c:v>
                </c:pt>
                <c:pt idx="1267">
                  <c:v>40797</c:v>
                </c:pt>
                <c:pt idx="1268">
                  <c:v>40804</c:v>
                </c:pt>
                <c:pt idx="1269">
                  <c:v>40811</c:v>
                </c:pt>
                <c:pt idx="1270">
                  <c:v>40818</c:v>
                </c:pt>
                <c:pt idx="1271">
                  <c:v>40825</c:v>
                </c:pt>
                <c:pt idx="1272">
                  <c:v>40832</c:v>
                </c:pt>
                <c:pt idx="1273">
                  <c:v>40839</c:v>
                </c:pt>
                <c:pt idx="1274">
                  <c:v>40846</c:v>
                </c:pt>
                <c:pt idx="1275">
                  <c:v>40853</c:v>
                </c:pt>
                <c:pt idx="1276">
                  <c:v>40860</c:v>
                </c:pt>
                <c:pt idx="1277">
                  <c:v>40867</c:v>
                </c:pt>
                <c:pt idx="1278">
                  <c:v>40874</c:v>
                </c:pt>
                <c:pt idx="1279">
                  <c:v>40881</c:v>
                </c:pt>
                <c:pt idx="1280">
                  <c:v>40888</c:v>
                </c:pt>
                <c:pt idx="1281">
                  <c:v>40895</c:v>
                </c:pt>
                <c:pt idx="1282">
                  <c:v>40902</c:v>
                </c:pt>
                <c:pt idx="1283">
                  <c:v>40909</c:v>
                </c:pt>
                <c:pt idx="1284">
                  <c:v>40916</c:v>
                </c:pt>
                <c:pt idx="1285">
                  <c:v>40923</c:v>
                </c:pt>
                <c:pt idx="1286">
                  <c:v>40930</c:v>
                </c:pt>
                <c:pt idx="1287">
                  <c:v>40937</c:v>
                </c:pt>
                <c:pt idx="1288">
                  <c:v>40944</c:v>
                </c:pt>
                <c:pt idx="1289">
                  <c:v>40951</c:v>
                </c:pt>
                <c:pt idx="1290">
                  <c:v>40958</c:v>
                </c:pt>
                <c:pt idx="1291">
                  <c:v>40965</c:v>
                </c:pt>
                <c:pt idx="1292">
                  <c:v>40972</c:v>
                </c:pt>
                <c:pt idx="1293">
                  <c:v>40979</c:v>
                </c:pt>
                <c:pt idx="1294">
                  <c:v>40986</c:v>
                </c:pt>
                <c:pt idx="1295">
                  <c:v>40993</c:v>
                </c:pt>
                <c:pt idx="1296">
                  <c:v>41000</c:v>
                </c:pt>
                <c:pt idx="1297">
                  <c:v>41007</c:v>
                </c:pt>
                <c:pt idx="1298">
                  <c:v>41014</c:v>
                </c:pt>
                <c:pt idx="1299">
                  <c:v>41021</c:v>
                </c:pt>
                <c:pt idx="1300">
                  <c:v>41028</c:v>
                </c:pt>
                <c:pt idx="1301">
                  <c:v>41035</c:v>
                </c:pt>
                <c:pt idx="1302">
                  <c:v>41042</c:v>
                </c:pt>
                <c:pt idx="1303">
                  <c:v>41049</c:v>
                </c:pt>
                <c:pt idx="1304">
                  <c:v>41056</c:v>
                </c:pt>
                <c:pt idx="1305">
                  <c:v>41063</c:v>
                </c:pt>
                <c:pt idx="1306">
                  <c:v>41070</c:v>
                </c:pt>
                <c:pt idx="1307">
                  <c:v>41077</c:v>
                </c:pt>
                <c:pt idx="1308">
                  <c:v>41084</c:v>
                </c:pt>
                <c:pt idx="1309">
                  <c:v>41091</c:v>
                </c:pt>
                <c:pt idx="1310">
                  <c:v>41098</c:v>
                </c:pt>
                <c:pt idx="1311">
                  <c:v>41105</c:v>
                </c:pt>
                <c:pt idx="1312">
                  <c:v>41112</c:v>
                </c:pt>
                <c:pt idx="1313">
                  <c:v>41119</c:v>
                </c:pt>
                <c:pt idx="1314">
                  <c:v>41126</c:v>
                </c:pt>
                <c:pt idx="1315">
                  <c:v>41133</c:v>
                </c:pt>
                <c:pt idx="1316">
                  <c:v>41140</c:v>
                </c:pt>
                <c:pt idx="1317">
                  <c:v>41147</c:v>
                </c:pt>
                <c:pt idx="1318">
                  <c:v>41154</c:v>
                </c:pt>
                <c:pt idx="1319">
                  <c:v>41161</c:v>
                </c:pt>
                <c:pt idx="1320">
                  <c:v>41168</c:v>
                </c:pt>
                <c:pt idx="1321">
                  <c:v>41175</c:v>
                </c:pt>
                <c:pt idx="1322">
                  <c:v>41182</c:v>
                </c:pt>
                <c:pt idx="1323">
                  <c:v>41189</c:v>
                </c:pt>
                <c:pt idx="1324">
                  <c:v>41196</c:v>
                </c:pt>
                <c:pt idx="1325">
                  <c:v>41203</c:v>
                </c:pt>
                <c:pt idx="1326">
                  <c:v>41210</c:v>
                </c:pt>
                <c:pt idx="1327">
                  <c:v>41217</c:v>
                </c:pt>
                <c:pt idx="1328">
                  <c:v>41224</c:v>
                </c:pt>
                <c:pt idx="1329">
                  <c:v>41231</c:v>
                </c:pt>
                <c:pt idx="1330">
                  <c:v>41238</c:v>
                </c:pt>
                <c:pt idx="1331">
                  <c:v>41245</c:v>
                </c:pt>
                <c:pt idx="1332">
                  <c:v>41252</c:v>
                </c:pt>
                <c:pt idx="1333">
                  <c:v>41259</c:v>
                </c:pt>
                <c:pt idx="1334">
                  <c:v>41266</c:v>
                </c:pt>
                <c:pt idx="1335">
                  <c:v>41273</c:v>
                </c:pt>
                <c:pt idx="1336">
                  <c:v>41280</c:v>
                </c:pt>
                <c:pt idx="1337">
                  <c:v>41287</c:v>
                </c:pt>
                <c:pt idx="1338">
                  <c:v>41294</c:v>
                </c:pt>
                <c:pt idx="1339">
                  <c:v>41301</c:v>
                </c:pt>
                <c:pt idx="1340">
                  <c:v>41308</c:v>
                </c:pt>
                <c:pt idx="1341">
                  <c:v>41315</c:v>
                </c:pt>
                <c:pt idx="1342">
                  <c:v>41322</c:v>
                </c:pt>
                <c:pt idx="1343">
                  <c:v>41329</c:v>
                </c:pt>
                <c:pt idx="1344">
                  <c:v>41336</c:v>
                </c:pt>
                <c:pt idx="1345">
                  <c:v>41343</c:v>
                </c:pt>
                <c:pt idx="1346">
                  <c:v>41350</c:v>
                </c:pt>
                <c:pt idx="1347">
                  <c:v>41357</c:v>
                </c:pt>
                <c:pt idx="1348">
                  <c:v>41364</c:v>
                </c:pt>
                <c:pt idx="1349">
                  <c:v>41371</c:v>
                </c:pt>
                <c:pt idx="1350">
                  <c:v>41378</c:v>
                </c:pt>
                <c:pt idx="1351">
                  <c:v>41385</c:v>
                </c:pt>
                <c:pt idx="1352">
                  <c:v>41392</c:v>
                </c:pt>
                <c:pt idx="1353">
                  <c:v>41399</c:v>
                </c:pt>
                <c:pt idx="1354">
                  <c:v>41406</c:v>
                </c:pt>
                <c:pt idx="1355">
                  <c:v>41413</c:v>
                </c:pt>
                <c:pt idx="1356">
                  <c:v>41420</c:v>
                </c:pt>
                <c:pt idx="1357">
                  <c:v>41427</c:v>
                </c:pt>
                <c:pt idx="1358">
                  <c:v>41434</c:v>
                </c:pt>
                <c:pt idx="1359">
                  <c:v>41441</c:v>
                </c:pt>
                <c:pt idx="1360">
                  <c:v>41448</c:v>
                </c:pt>
                <c:pt idx="1361">
                  <c:v>41455</c:v>
                </c:pt>
                <c:pt idx="1362">
                  <c:v>41462</c:v>
                </c:pt>
                <c:pt idx="1363">
                  <c:v>41469</c:v>
                </c:pt>
                <c:pt idx="1364">
                  <c:v>41476</c:v>
                </c:pt>
                <c:pt idx="1365">
                  <c:v>41483</c:v>
                </c:pt>
                <c:pt idx="1366">
                  <c:v>41490</c:v>
                </c:pt>
                <c:pt idx="1367">
                  <c:v>41497</c:v>
                </c:pt>
                <c:pt idx="1368">
                  <c:v>41504</c:v>
                </c:pt>
                <c:pt idx="1369">
                  <c:v>41511</c:v>
                </c:pt>
                <c:pt idx="1370">
                  <c:v>41518</c:v>
                </c:pt>
                <c:pt idx="1371">
                  <c:v>41525</c:v>
                </c:pt>
                <c:pt idx="1372">
                  <c:v>41532</c:v>
                </c:pt>
                <c:pt idx="1373">
                  <c:v>41539</c:v>
                </c:pt>
                <c:pt idx="1374">
                  <c:v>41546</c:v>
                </c:pt>
                <c:pt idx="1375">
                  <c:v>41553</c:v>
                </c:pt>
                <c:pt idx="1376">
                  <c:v>41560</c:v>
                </c:pt>
                <c:pt idx="1377">
                  <c:v>41567</c:v>
                </c:pt>
                <c:pt idx="1378">
                  <c:v>41574</c:v>
                </c:pt>
                <c:pt idx="1379">
                  <c:v>41581</c:v>
                </c:pt>
                <c:pt idx="1380">
                  <c:v>41588</c:v>
                </c:pt>
                <c:pt idx="1381">
                  <c:v>41595</c:v>
                </c:pt>
                <c:pt idx="1382">
                  <c:v>41602</c:v>
                </c:pt>
                <c:pt idx="1383">
                  <c:v>41609</c:v>
                </c:pt>
                <c:pt idx="1384">
                  <c:v>41616</c:v>
                </c:pt>
                <c:pt idx="1385">
                  <c:v>41623</c:v>
                </c:pt>
                <c:pt idx="1386">
                  <c:v>41630</c:v>
                </c:pt>
                <c:pt idx="1387">
                  <c:v>41637</c:v>
                </c:pt>
                <c:pt idx="1388">
                  <c:v>41644</c:v>
                </c:pt>
                <c:pt idx="1389">
                  <c:v>41651</c:v>
                </c:pt>
                <c:pt idx="1390">
                  <c:v>41658</c:v>
                </c:pt>
                <c:pt idx="1391">
                  <c:v>41665</c:v>
                </c:pt>
                <c:pt idx="1392">
                  <c:v>41672</c:v>
                </c:pt>
                <c:pt idx="1393">
                  <c:v>41679</c:v>
                </c:pt>
                <c:pt idx="1394">
                  <c:v>41686</c:v>
                </c:pt>
                <c:pt idx="1395">
                  <c:v>41693</c:v>
                </c:pt>
                <c:pt idx="1396">
                  <c:v>41700</c:v>
                </c:pt>
                <c:pt idx="1397">
                  <c:v>41707</c:v>
                </c:pt>
                <c:pt idx="1398">
                  <c:v>41714</c:v>
                </c:pt>
                <c:pt idx="1399">
                  <c:v>41721</c:v>
                </c:pt>
                <c:pt idx="1400">
                  <c:v>41728</c:v>
                </c:pt>
                <c:pt idx="1401">
                  <c:v>41735</c:v>
                </c:pt>
                <c:pt idx="1402">
                  <c:v>41742</c:v>
                </c:pt>
                <c:pt idx="1403">
                  <c:v>41749</c:v>
                </c:pt>
                <c:pt idx="1404">
                  <c:v>41756</c:v>
                </c:pt>
                <c:pt idx="1405">
                  <c:v>41763</c:v>
                </c:pt>
                <c:pt idx="1406">
                  <c:v>41770</c:v>
                </c:pt>
                <c:pt idx="1407">
                  <c:v>41777</c:v>
                </c:pt>
                <c:pt idx="1408">
                  <c:v>41784</c:v>
                </c:pt>
                <c:pt idx="1409">
                  <c:v>41791</c:v>
                </c:pt>
                <c:pt idx="1410">
                  <c:v>41798</c:v>
                </c:pt>
                <c:pt idx="1411">
                  <c:v>41805</c:v>
                </c:pt>
                <c:pt idx="1412">
                  <c:v>41812</c:v>
                </c:pt>
                <c:pt idx="1413">
                  <c:v>41819</c:v>
                </c:pt>
                <c:pt idx="1414">
                  <c:v>41826</c:v>
                </c:pt>
                <c:pt idx="1415">
                  <c:v>41833</c:v>
                </c:pt>
                <c:pt idx="1416">
                  <c:v>41840</c:v>
                </c:pt>
                <c:pt idx="1417">
                  <c:v>41847</c:v>
                </c:pt>
                <c:pt idx="1418">
                  <c:v>41854</c:v>
                </c:pt>
                <c:pt idx="1419">
                  <c:v>41861</c:v>
                </c:pt>
                <c:pt idx="1420">
                  <c:v>41868</c:v>
                </c:pt>
                <c:pt idx="1421">
                  <c:v>41875</c:v>
                </c:pt>
                <c:pt idx="1422">
                  <c:v>41882</c:v>
                </c:pt>
                <c:pt idx="1423">
                  <c:v>41889</c:v>
                </c:pt>
                <c:pt idx="1424">
                  <c:v>41896</c:v>
                </c:pt>
                <c:pt idx="1425">
                  <c:v>41903</c:v>
                </c:pt>
                <c:pt idx="1426">
                  <c:v>41910</c:v>
                </c:pt>
                <c:pt idx="1427">
                  <c:v>41917</c:v>
                </c:pt>
                <c:pt idx="1428">
                  <c:v>41924</c:v>
                </c:pt>
                <c:pt idx="1429">
                  <c:v>41931</c:v>
                </c:pt>
                <c:pt idx="1430">
                  <c:v>41938</c:v>
                </c:pt>
                <c:pt idx="1431">
                  <c:v>41945</c:v>
                </c:pt>
                <c:pt idx="1432">
                  <c:v>41952</c:v>
                </c:pt>
                <c:pt idx="1433">
                  <c:v>41959</c:v>
                </c:pt>
                <c:pt idx="1434">
                  <c:v>41966</c:v>
                </c:pt>
                <c:pt idx="1435">
                  <c:v>41973</c:v>
                </c:pt>
                <c:pt idx="1436">
                  <c:v>41980</c:v>
                </c:pt>
                <c:pt idx="1437">
                  <c:v>41987</c:v>
                </c:pt>
                <c:pt idx="1438">
                  <c:v>41994</c:v>
                </c:pt>
                <c:pt idx="1439">
                  <c:v>42001</c:v>
                </c:pt>
                <c:pt idx="1440">
                  <c:v>42008</c:v>
                </c:pt>
                <c:pt idx="1441">
                  <c:v>42015</c:v>
                </c:pt>
                <c:pt idx="1442">
                  <c:v>42022</c:v>
                </c:pt>
                <c:pt idx="1443">
                  <c:v>42029</c:v>
                </c:pt>
                <c:pt idx="1444">
                  <c:v>42036</c:v>
                </c:pt>
                <c:pt idx="1445">
                  <c:v>42043</c:v>
                </c:pt>
                <c:pt idx="1446">
                  <c:v>42050</c:v>
                </c:pt>
                <c:pt idx="1447">
                  <c:v>42057</c:v>
                </c:pt>
                <c:pt idx="1448">
                  <c:v>42064</c:v>
                </c:pt>
                <c:pt idx="1449">
                  <c:v>42071</c:v>
                </c:pt>
                <c:pt idx="1450">
                  <c:v>42078</c:v>
                </c:pt>
                <c:pt idx="1451">
                  <c:v>42085</c:v>
                </c:pt>
                <c:pt idx="1452">
                  <c:v>42092</c:v>
                </c:pt>
                <c:pt idx="1453">
                  <c:v>42099</c:v>
                </c:pt>
                <c:pt idx="1454">
                  <c:v>42106</c:v>
                </c:pt>
                <c:pt idx="1455">
                  <c:v>42113</c:v>
                </c:pt>
                <c:pt idx="1456">
                  <c:v>42120</c:v>
                </c:pt>
                <c:pt idx="1457">
                  <c:v>42127</c:v>
                </c:pt>
                <c:pt idx="1458">
                  <c:v>42134</c:v>
                </c:pt>
                <c:pt idx="1459">
                  <c:v>42141</c:v>
                </c:pt>
                <c:pt idx="1460">
                  <c:v>42148</c:v>
                </c:pt>
                <c:pt idx="1461">
                  <c:v>42155</c:v>
                </c:pt>
                <c:pt idx="1462">
                  <c:v>42162</c:v>
                </c:pt>
                <c:pt idx="1463">
                  <c:v>42169</c:v>
                </c:pt>
                <c:pt idx="1464">
                  <c:v>42176</c:v>
                </c:pt>
                <c:pt idx="1465">
                  <c:v>42183</c:v>
                </c:pt>
                <c:pt idx="1466">
                  <c:v>42190</c:v>
                </c:pt>
                <c:pt idx="1467">
                  <c:v>42197</c:v>
                </c:pt>
                <c:pt idx="1468">
                  <c:v>42204</c:v>
                </c:pt>
                <c:pt idx="1469">
                  <c:v>42211</c:v>
                </c:pt>
                <c:pt idx="1470">
                  <c:v>42218</c:v>
                </c:pt>
                <c:pt idx="1471">
                  <c:v>42225</c:v>
                </c:pt>
                <c:pt idx="1472">
                  <c:v>42232</c:v>
                </c:pt>
                <c:pt idx="1473">
                  <c:v>42239</c:v>
                </c:pt>
                <c:pt idx="1474">
                  <c:v>42246</c:v>
                </c:pt>
                <c:pt idx="1475">
                  <c:v>42253</c:v>
                </c:pt>
                <c:pt idx="1476">
                  <c:v>42260</c:v>
                </c:pt>
                <c:pt idx="1477">
                  <c:v>42267</c:v>
                </c:pt>
                <c:pt idx="1478">
                  <c:v>42274</c:v>
                </c:pt>
                <c:pt idx="1479">
                  <c:v>42281</c:v>
                </c:pt>
                <c:pt idx="1480">
                  <c:v>42288</c:v>
                </c:pt>
                <c:pt idx="1481">
                  <c:v>42295</c:v>
                </c:pt>
                <c:pt idx="1482">
                  <c:v>42302</c:v>
                </c:pt>
                <c:pt idx="1483">
                  <c:v>42309</c:v>
                </c:pt>
                <c:pt idx="1484">
                  <c:v>42316</c:v>
                </c:pt>
                <c:pt idx="1485">
                  <c:v>42323</c:v>
                </c:pt>
                <c:pt idx="1486">
                  <c:v>42330</c:v>
                </c:pt>
                <c:pt idx="1487">
                  <c:v>42337</c:v>
                </c:pt>
                <c:pt idx="1488">
                  <c:v>42344</c:v>
                </c:pt>
                <c:pt idx="1489">
                  <c:v>42351</c:v>
                </c:pt>
                <c:pt idx="1490">
                  <c:v>42358</c:v>
                </c:pt>
                <c:pt idx="1491">
                  <c:v>42365</c:v>
                </c:pt>
                <c:pt idx="1492">
                  <c:v>42372</c:v>
                </c:pt>
                <c:pt idx="1493">
                  <c:v>42379</c:v>
                </c:pt>
                <c:pt idx="1494">
                  <c:v>42386</c:v>
                </c:pt>
                <c:pt idx="1495">
                  <c:v>42393</c:v>
                </c:pt>
                <c:pt idx="1496">
                  <c:v>42400</c:v>
                </c:pt>
                <c:pt idx="1497">
                  <c:v>42407</c:v>
                </c:pt>
                <c:pt idx="1498">
                  <c:v>42414</c:v>
                </c:pt>
                <c:pt idx="1499">
                  <c:v>42421</c:v>
                </c:pt>
                <c:pt idx="1500">
                  <c:v>42428</c:v>
                </c:pt>
                <c:pt idx="1501">
                  <c:v>42435</c:v>
                </c:pt>
                <c:pt idx="1502">
                  <c:v>42442</c:v>
                </c:pt>
                <c:pt idx="1503">
                  <c:v>42449</c:v>
                </c:pt>
                <c:pt idx="1504">
                  <c:v>42456</c:v>
                </c:pt>
                <c:pt idx="1505">
                  <c:v>42463</c:v>
                </c:pt>
                <c:pt idx="1506">
                  <c:v>42470</c:v>
                </c:pt>
                <c:pt idx="1507">
                  <c:v>42477</c:v>
                </c:pt>
                <c:pt idx="1508">
                  <c:v>42484</c:v>
                </c:pt>
                <c:pt idx="1509">
                  <c:v>42491</c:v>
                </c:pt>
                <c:pt idx="1510">
                  <c:v>42498</c:v>
                </c:pt>
                <c:pt idx="1511">
                  <c:v>42505</c:v>
                </c:pt>
                <c:pt idx="1512">
                  <c:v>42512</c:v>
                </c:pt>
                <c:pt idx="1513">
                  <c:v>42519</c:v>
                </c:pt>
                <c:pt idx="1514">
                  <c:v>42526</c:v>
                </c:pt>
                <c:pt idx="1515">
                  <c:v>42533</c:v>
                </c:pt>
                <c:pt idx="1516">
                  <c:v>42540</c:v>
                </c:pt>
                <c:pt idx="1517">
                  <c:v>42547</c:v>
                </c:pt>
                <c:pt idx="1518">
                  <c:v>42554</c:v>
                </c:pt>
                <c:pt idx="1519">
                  <c:v>42561</c:v>
                </c:pt>
                <c:pt idx="1520">
                  <c:v>42568</c:v>
                </c:pt>
                <c:pt idx="1521">
                  <c:v>42575</c:v>
                </c:pt>
                <c:pt idx="1522">
                  <c:v>42582</c:v>
                </c:pt>
                <c:pt idx="1523">
                  <c:v>42589</c:v>
                </c:pt>
                <c:pt idx="1524">
                  <c:v>42596</c:v>
                </c:pt>
                <c:pt idx="1525">
                  <c:v>42603</c:v>
                </c:pt>
                <c:pt idx="1526">
                  <c:v>42610</c:v>
                </c:pt>
                <c:pt idx="1527">
                  <c:v>42617</c:v>
                </c:pt>
                <c:pt idx="1528">
                  <c:v>42624</c:v>
                </c:pt>
                <c:pt idx="1529">
                  <c:v>42631</c:v>
                </c:pt>
                <c:pt idx="1530">
                  <c:v>42638</c:v>
                </c:pt>
                <c:pt idx="1531">
                  <c:v>42645</c:v>
                </c:pt>
                <c:pt idx="1532">
                  <c:v>42652</c:v>
                </c:pt>
                <c:pt idx="1533">
                  <c:v>42659</c:v>
                </c:pt>
                <c:pt idx="1534">
                  <c:v>42666</c:v>
                </c:pt>
                <c:pt idx="1535">
                  <c:v>42673</c:v>
                </c:pt>
                <c:pt idx="1536">
                  <c:v>42680</c:v>
                </c:pt>
                <c:pt idx="1537">
                  <c:v>42687</c:v>
                </c:pt>
                <c:pt idx="1538">
                  <c:v>42694</c:v>
                </c:pt>
                <c:pt idx="1539">
                  <c:v>42701</c:v>
                </c:pt>
                <c:pt idx="1540">
                  <c:v>42708</c:v>
                </c:pt>
                <c:pt idx="1541">
                  <c:v>42715</c:v>
                </c:pt>
              </c:numCache>
            </c:numRef>
          </c:cat>
          <c:val>
            <c:numRef>
              <c:f>'[DCOILBRENTEU (1).xls]Gold Brent'!$J$2:$J$1542</c:f>
              <c:numCache>
                <c:formatCode>0.00</c:formatCode>
                <c:ptCount val="1541"/>
                <c:pt idx="0">
                  <c:v>16.845203227990506</c:v>
                </c:pt>
                <c:pt idx="1">
                  <c:v>16.845203227990506</c:v>
                </c:pt>
                <c:pt idx="2">
                  <c:v>16.845203227990506</c:v>
                </c:pt>
                <c:pt idx="3">
                  <c:v>16.845203227990506</c:v>
                </c:pt>
                <c:pt idx="4">
                  <c:v>16.845203227990506</c:v>
                </c:pt>
                <c:pt idx="5">
                  <c:v>16.845203227990506</c:v>
                </c:pt>
                <c:pt idx="6">
                  <c:v>16.845203227990506</c:v>
                </c:pt>
                <c:pt idx="7">
                  <c:v>16.845203227990506</c:v>
                </c:pt>
                <c:pt idx="8">
                  <c:v>16.845203227990506</c:v>
                </c:pt>
                <c:pt idx="9">
                  <c:v>16.845203227990506</c:v>
                </c:pt>
                <c:pt idx="10">
                  <c:v>16.845203227990506</c:v>
                </c:pt>
                <c:pt idx="11">
                  <c:v>16.845203227990506</c:v>
                </c:pt>
                <c:pt idx="12">
                  <c:v>16.845203227990506</c:v>
                </c:pt>
                <c:pt idx="13">
                  <c:v>16.845203227990506</c:v>
                </c:pt>
                <c:pt idx="14">
                  <c:v>16.845203227990506</c:v>
                </c:pt>
                <c:pt idx="15">
                  <c:v>16.845203227990506</c:v>
                </c:pt>
                <c:pt idx="16">
                  <c:v>16.845203227990506</c:v>
                </c:pt>
                <c:pt idx="17">
                  <c:v>16.845203227990506</c:v>
                </c:pt>
                <c:pt idx="18">
                  <c:v>16.845203227990506</c:v>
                </c:pt>
                <c:pt idx="19">
                  <c:v>16.845203227990506</c:v>
                </c:pt>
                <c:pt idx="20">
                  <c:v>16.845203227990506</c:v>
                </c:pt>
                <c:pt idx="21">
                  <c:v>16.845203227990506</c:v>
                </c:pt>
                <c:pt idx="22">
                  <c:v>16.845203227990506</c:v>
                </c:pt>
                <c:pt idx="23">
                  <c:v>16.845203227990506</c:v>
                </c:pt>
                <c:pt idx="24">
                  <c:v>16.845203227990506</c:v>
                </c:pt>
                <c:pt idx="25">
                  <c:v>16.845203227990506</c:v>
                </c:pt>
                <c:pt idx="26">
                  <c:v>16.845203227990506</c:v>
                </c:pt>
                <c:pt idx="27">
                  <c:v>16.845203227990506</c:v>
                </c:pt>
                <c:pt idx="28">
                  <c:v>16.845203227990506</c:v>
                </c:pt>
                <c:pt idx="29">
                  <c:v>16.845203227990506</c:v>
                </c:pt>
                <c:pt idx="30">
                  <c:v>16.845203227990506</c:v>
                </c:pt>
                <c:pt idx="31">
                  <c:v>16.845203227990506</c:v>
                </c:pt>
                <c:pt idx="32">
                  <c:v>16.845203227990506</c:v>
                </c:pt>
                <c:pt idx="33">
                  <c:v>16.845203227990506</c:v>
                </c:pt>
                <c:pt idx="34">
                  <c:v>16.845203227990506</c:v>
                </c:pt>
                <c:pt idx="35">
                  <c:v>16.845203227990506</c:v>
                </c:pt>
                <c:pt idx="36">
                  <c:v>16.845203227990506</c:v>
                </c:pt>
                <c:pt idx="37">
                  <c:v>16.845203227990506</c:v>
                </c:pt>
                <c:pt idx="38">
                  <c:v>16.845203227990506</c:v>
                </c:pt>
                <c:pt idx="39">
                  <c:v>16.845203227990506</c:v>
                </c:pt>
                <c:pt idx="40">
                  <c:v>16.845203227990506</c:v>
                </c:pt>
                <c:pt idx="41">
                  <c:v>16.845203227990506</c:v>
                </c:pt>
                <c:pt idx="42">
                  <c:v>16.845203227990506</c:v>
                </c:pt>
                <c:pt idx="43">
                  <c:v>16.845203227990506</c:v>
                </c:pt>
                <c:pt idx="44">
                  <c:v>16.845203227990506</c:v>
                </c:pt>
                <c:pt idx="45">
                  <c:v>16.845203227990506</c:v>
                </c:pt>
                <c:pt idx="46">
                  <c:v>16.845203227990506</c:v>
                </c:pt>
                <c:pt idx="47">
                  <c:v>16.845203227990506</c:v>
                </c:pt>
                <c:pt idx="48">
                  <c:v>16.845203227990506</c:v>
                </c:pt>
                <c:pt idx="49">
                  <c:v>16.845203227990506</c:v>
                </c:pt>
                <c:pt idx="50">
                  <c:v>16.845203227990506</c:v>
                </c:pt>
                <c:pt idx="51">
                  <c:v>16.845203227990506</c:v>
                </c:pt>
                <c:pt idx="52">
                  <c:v>16.845203227990506</c:v>
                </c:pt>
                <c:pt idx="53">
                  <c:v>16.845203227990506</c:v>
                </c:pt>
                <c:pt idx="54">
                  <c:v>16.845203227990506</c:v>
                </c:pt>
                <c:pt idx="55">
                  <c:v>16.845203227990506</c:v>
                </c:pt>
                <c:pt idx="56">
                  <c:v>16.845203227990506</c:v>
                </c:pt>
                <c:pt idx="57">
                  <c:v>16.845203227990506</c:v>
                </c:pt>
                <c:pt idx="58">
                  <c:v>16.845203227990506</c:v>
                </c:pt>
                <c:pt idx="59">
                  <c:v>16.845203227990506</c:v>
                </c:pt>
                <c:pt idx="60">
                  <c:v>16.845203227990506</c:v>
                </c:pt>
                <c:pt idx="61">
                  <c:v>16.845203227990506</c:v>
                </c:pt>
                <c:pt idx="62">
                  <c:v>16.845203227990506</c:v>
                </c:pt>
                <c:pt idx="63">
                  <c:v>16.845203227990506</c:v>
                </c:pt>
                <c:pt idx="64">
                  <c:v>16.845203227990506</c:v>
                </c:pt>
                <c:pt idx="65">
                  <c:v>16.845203227990506</c:v>
                </c:pt>
                <c:pt idx="66">
                  <c:v>16.845203227990506</c:v>
                </c:pt>
                <c:pt idx="67">
                  <c:v>16.845203227990506</c:v>
                </c:pt>
                <c:pt idx="68">
                  <c:v>16.845203227990506</c:v>
                </c:pt>
                <c:pt idx="69">
                  <c:v>16.845203227990506</c:v>
                </c:pt>
                <c:pt idx="70">
                  <c:v>16.845203227990506</c:v>
                </c:pt>
                <c:pt idx="71">
                  <c:v>16.845203227990506</c:v>
                </c:pt>
                <c:pt idx="72">
                  <c:v>16.845203227990506</c:v>
                </c:pt>
                <c:pt idx="73">
                  <c:v>16.845203227990506</c:v>
                </c:pt>
                <c:pt idx="74">
                  <c:v>16.845203227990506</c:v>
                </c:pt>
                <c:pt idx="75">
                  <c:v>16.845203227990506</c:v>
                </c:pt>
                <c:pt idx="76">
                  <c:v>16.845203227990506</c:v>
                </c:pt>
                <c:pt idx="77">
                  <c:v>16.845203227990506</c:v>
                </c:pt>
                <c:pt idx="78">
                  <c:v>16.845203227990506</c:v>
                </c:pt>
                <c:pt idx="79">
                  <c:v>16.845203227990506</c:v>
                </c:pt>
                <c:pt idx="80">
                  <c:v>16.845203227990506</c:v>
                </c:pt>
                <c:pt idx="81">
                  <c:v>16.845203227990506</c:v>
                </c:pt>
                <c:pt idx="82">
                  <c:v>16.845203227990506</c:v>
                </c:pt>
                <c:pt idx="83">
                  <c:v>16.845203227990506</c:v>
                </c:pt>
                <c:pt idx="84">
                  <c:v>16.845203227990506</c:v>
                </c:pt>
                <c:pt idx="85">
                  <c:v>16.845203227990506</c:v>
                </c:pt>
                <c:pt idx="86">
                  <c:v>16.845203227990506</c:v>
                </c:pt>
                <c:pt idx="87">
                  <c:v>16.845203227990506</c:v>
                </c:pt>
                <c:pt idx="88">
                  <c:v>16.845203227990506</c:v>
                </c:pt>
                <c:pt idx="89">
                  <c:v>16.845203227990506</c:v>
                </c:pt>
                <c:pt idx="90">
                  <c:v>16.845203227990506</c:v>
                </c:pt>
                <c:pt idx="91">
                  <c:v>16.845203227990506</c:v>
                </c:pt>
                <c:pt idx="92">
                  <c:v>16.845203227990506</c:v>
                </c:pt>
                <c:pt idx="93">
                  <c:v>16.845203227990506</c:v>
                </c:pt>
                <c:pt idx="94">
                  <c:v>16.845203227990506</c:v>
                </c:pt>
                <c:pt idx="95">
                  <c:v>16.845203227990506</c:v>
                </c:pt>
                <c:pt idx="96">
                  <c:v>16.845203227990506</c:v>
                </c:pt>
                <c:pt idx="97">
                  <c:v>16.845203227990506</c:v>
                </c:pt>
                <c:pt idx="98">
                  <c:v>16.845203227990506</c:v>
                </c:pt>
                <c:pt idx="99">
                  <c:v>16.845203227990506</c:v>
                </c:pt>
                <c:pt idx="100">
                  <c:v>16.845203227990506</c:v>
                </c:pt>
                <c:pt idx="101">
                  <c:v>16.845203227990506</c:v>
                </c:pt>
                <c:pt idx="102">
                  <c:v>16.845203227990506</c:v>
                </c:pt>
                <c:pt idx="103">
                  <c:v>16.845203227990506</c:v>
                </c:pt>
                <c:pt idx="104">
                  <c:v>16.845203227990506</c:v>
                </c:pt>
                <c:pt idx="105">
                  <c:v>16.845203227990506</c:v>
                </c:pt>
                <c:pt idx="106">
                  <c:v>16.845203227990506</c:v>
                </c:pt>
                <c:pt idx="107">
                  <c:v>16.845203227990506</c:v>
                </c:pt>
                <c:pt idx="108">
                  <c:v>16.845203227990506</c:v>
                </c:pt>
                <c:pt idx="109">
                  <c:v>16.845203227990506</c:v>
                </c:pt>
                <c:pt idx="110">
                  <c:v>16.845203227990506</c:v>
                </c:pt>
                <c:pt idx="111">
                  <c:v>16.845203227990506</c:v>
                </c:pt>
                <c:pt idx="112">
                  <c:v>16.845203227990506</c:v>
                </c:pt>
                <c:pt idx="113">
                  <c:v>16.845203227990506</c:v>
                </c:pt>
                <c:pt idx="114">
                  <c:v>16.845203227990506</c:v>
                </c:pt>
                <c:pt idx="115">
                  <c:v>16.845203227990506</c:v>
                </c:pt>
                <c:pt idx="116">
                  <c:v>16.845203227990506</c:v>
                </c:pt>
                <c:pt idx="117">
                  <c:v>16.845203227990506</c:v>
                </c:pt>
                <c:pt idx="118">
                  <c:v>16.845203227990506</c:v>
                </c:pt>
                <c:pt idx="119">
                  <c:v>16.845203227990506</c:v>
                </c:pt>
                <c:pt idx="120">
                  <c:v>16.845203227990506</c:v>
                </c:pt>
                <c:pt idx="121">
                  <c:v>16.845203227990506</c:v>
                </c:pt>
                <c:pt idx="122">
                  <c:v>16.845203227990506</c:v>
                </c:pt>
                <c:pt idx="123">
                  <c:v>16.845203227990506</c:v>
                </c:pt>
                <c:pt idx="124">
                  <c:v>16.845203227990506</c:v>
                </c:pt>
                <c:pt idx="125">
                  <c:v>16.845203227990506</c:v>
                </c:pt>
                <c:pt idx="126">
                  <c:v>16.845203227990506</c:v>
                </c:pt>
                <c:pt idx="127">
                  <c:v>16.845203227990506</c:v>
                </c:pt>
                <c:pt idx="128">
                  <c:v>16.845203227990506</c:v>
                </c:pt>
                <c:pt idx="129">
                  <c:v>16.845203227990506</c:v>
                </c:pt>
                <c:pt idx="130">
                  <c:v>16.845203227990506</c:v>
                </c:pt>
                <c:pt idx="131">
                  <c:v>16.845203227990506</c:v>
                </c:pt>
                <c:pt idx="132">
                  <c:v>16.845203227990506</c:v>
                </c:pt>
                <c:pt idx="133">
                  <c:v>16.845203227990506</c:v>
                </c:pt>
                <c:pt idx="134">
                  <c:v>16.845203227990506</c:v>
                </c:pt>
                <c:pt idx="135">
                  <c:v>16.845203227990506</c:v>
                </c:pt>
                <c:pt idx="136">
                  <c:v>16.845203227990506</c:v>
                </c:pt>
                <c:pt idx="137">
                  <c:v>16.845203227990506</c:v>
                </c:pt>
                <c:pt idx="138">
                  <c:v>16.845203227990506</c:v>
                </c:pt>
                <c:pt idx="139">
                  <c:v>16.845203227990506</c:v>
                </c:pt>
                <c:pt idx="140">
                  <c:v>16.845203227990506</c:v>
                </c:pt>
                <c:pt idx="141">
                  <c:v>16.845203227990506</c:v>
                </c:pt>
                <c:pt idx="142">
                  <c:v>16.845203227990506</c:v>
                </c:pt>
                <c:pt idx="143">
                  <c:v>16.845203227990506</c:v>
                </c:pt>
                <c:pt idx="144">
                  <c:v>16.845203227990506</c:v>
                </c:pt>
                <c:pt idx="145">
                  <c:v>16.845203227990506</c:v>
                </c:pt>
                <c:pt idx="146">
                  <c:v>16.845203227990506</c:v>
                </c:pt>
                <c:pt idx="147">
                  <c:v>16.845203227990506</c:v>
                </c:pt>
                <c:pt idx="148">
                  <c:v>16.845203227990506</c:v>
                </c:pt>
                <c:pt idx="149">
                  <c:v>16.845203227990506</c:v>
                </c:pt>
                <c:pt idx="150">
                  <c:v>16.845203227990506</c:v>
                </c:pt>
                <c:pt idx="151">
                  <c:v>16.845203227990506</c:v>
                </c:pt>
                <c:pt idx="152">
                  <c:v>16.845203227990506</c:v>
                </c:pt>
                <c:pt idx="153">
                  <c:v>16.845203227990506</c:v>
                </c:pt>
                <c:pt idx="154">
                  <c:v>16.845203227990506</c:v>
                </c:pt>
                <c:pt idx="155">
                  <c:v>16.845203227990506</c:v>
                </c:pt>
                <c:pt idx="156">
                  <c:v>16.845203227990506</c:v>
                </c:pt>
                <c:pt idx="157">
                  <c:v>16.845203227990506</c:v>
                </c:pt>
                <c:pt idx="158">
                  <c:v>16.845203227990506</c:v>
                </c:pt>
                <c:pt idx="159">
                  <c:v>16.845203227990506</c:v>
                </c:pt>
                <c:pt idx="160">
                  <c:v>16.845203227990506</c:v>
                </c:pt>
                <c:pt idx="161">
                  <c:v>16.845203227990506</c:v>
                </c:pt>
                <c:pt idx="162">
                  <c:v>16.845203227990506</c:v>
                </c:pt>
                <c:pt idx="163">
                  <c:v>16.845203227990506</c:v>
                </c:pt>
                <c:pt idx="164">
                  <c:v>16.845203227990506</c:v>
                </c:pt>
                <c:pt idx="165">
                  <c:v>16.845203227990506</c:v>
                </c:pt>
                <c:pt idx="166">
                  <c:v>16.845203227990506</c:v>
                </c:pt>
                <c:pt idx="167">
                  <c:v>16.845203227990506</c:v>
                </c:pt>
                <c:pt idx="168">
                  <c:v>16.845203227990506</c:v>
                </c:pt>
                <c:pt idx="169">
                  <c:v>16.845203227990506</c:v>
                </c:pt>
                <c:pt idx="170">
                  <c:v>16.845203227990506</c:v>
                </c:pt>
                <c:pt idx="171">
                  <c:v>16.845203227990506</c:v>
                </c:pt>
                <c:pt idx="172">
                  <c:v>16.845203227990506</c:v>
                </c:pt>
                <c:pt idx="173">
                  <c:v>16.845203227990506</c:v>
                </c:pt>
                <c:pt idx="174">
                  <c:v>16.845203227990506</c:v>
                </c:pt>
                <c:pt idx="175">
                  <c:v>16.845203227990506</c:v>
                </c:pt>
                <c:pt idx="176">
                  <c:v>16.845203227990506</c:v>
                </c:pt>
                <c:pt idx="177">
                  <c:v>16.845203227990506</c:v>
                </c:pt>
                <c:pt idx="178">
                  <c:v>16.845203227990506</c:v>
                </c:pt>
                <c:pt idx="179">
                  <c:v>16.845203227990506</c:v>
                </c:pt>
                <c:pt idx="180">
                  <c:v>16.845203227990506</c:v>
                </c:pt>
                <c:pt idx="181">
                  <c:v>16.845203227990506</c:v>
                </c:pt>
                <c:pt idx="182">
                  <c:v>16.845203227990506</c:v>
                </c:pt>
                <c:pt idx="183">
                  <c:v>16.845203227990506</c:v>
                </c:pt>
                <c:pt idx="184">
                  <c:v>16.845203227990506</c:v>
                </c:pt>
                <c:pt idx="185">
                  <c:v>16.845203227990506</c:v>
                </c:pt>
                <c:pt idx="186">
                  <c:v>16.845203227990506</c:v>
                </c:pt>
                <c:pt idx="187">
                  <c:v>16.845203227990506</c:v>
                </c:pt>
                <c:pt idx="188">
                  <c:v>16.845203227990506</c:v>
                </c:pt>
                <c:pt idx="189">
                  <c:v>16.845203227990506</c:v>
                </c:pt>
                <c:pt idx="190">
                  <c:v>16.845203227990506</c:v>
                </c:pt>
                <c:pt idx="191">
                  <c:v>16.845203227990506</c:v>
                </c:pt>
                <c:pt idx="192">
                  <c:v>16.845203227990506</c:v>
                </c:pt>
                <c:pt idx="193">
                  <c:v>16.845203227990506</c:v>
                </c:pt>
                <c:pt idx="194">
                  <c:v>16.845203227990506</c:v>
                </c:pt>
                <c:pt idx="195">
                  <c:v>16.845203227990506</c:v>
                </c:pt>
                <c:pt idx="196">
                  <c:v>16.845203227990506</c:v>
                </c:pt>
                <c:pt idx="197">
                  <c:v>16.845203227990506</c:v>
                </c:pt>
                <c:pt idx="198">
                  <c:v>16.845203227990506</c:v>
                </c:pt>
                <c:pt idx="199">
                  <c:v>16.845203227990506</c:v>
                </c:pt>
                <c:pt idx="200">
                  <c:v>16.845203227990506</c:v>
                </c:pt>
                <c:pt idx="201">
                  <c:v>16.845203227990506</c:v>
                </c:pt>
                <c:pt idx="202">
                  <c:v>16.845203227990506</c:v>
                </c:pt>
                <c:pt idx="203">
                  <c:v>16.845203227990506</c:v>
                </c:pt>
                <c:pt idx="204">
                  <c:v>16.845203227990506</c:v>
                </c:pt>
                <c:pt idx="205">
                  <c:v>16.845203227990506</c:v>
                </c:pt>
                <c:pt idx="206">
                  <c:v>16.845203227990506</c:v>
                </c:pt>
                <c:pt idx="207">
                  <c:v>16.845203227990506</c:v>
                </c:pt>
                <c:pt idx="208">
                  <c:v>16.845203227990506</c:v>
                </c:pt>
                <c:pt idx="209">
                  <c:v>16.845203227990506</c:v>
                </c:pt>
                <c:pt idx="210">
                  <c:v>16.845203227990506</c:v>
                </c:pt>
                <c:pt idx="211">
                  <c:v>16.845203227990506</c:v>
                </c:pt>
                <c:pt idx="212">
                  <c:v>16.845203227990506</c:v>
                </c:pt>
                <c:pt idx="213">
                  <c:v>16.845203227990506</c:v>
                </c:pt>
                <c:pt idx="214">
                  <c:v>16.845203227990506</c:v>
                </c:pt>
                <c:pt idx="215">
                  <c:v>16.845203227990506</c:v>
                </c:pt>
                <c:pt idx="216">
                  <c:v>16.845203227990506</c:v>
                </c:pt>
                <c:pt idx="217">
                  <c:v>16.845203227990506</c:v>
                </c:pt>
                <c:pt idx="218">
                  <c:v>16.845203227990506</c:v>
                </c:pt>
                <c:pt idx="219">
                  <c:v>16.845203227990506</c:v>
                </c:pt>
                <c:pt idx="220">
                  <c:v>16.845203227990506</c:v>
                </c:pt>
                <c:pt idx="221">
                  <c:v>16.845203227990506</c:v>
                </c:pt>
                <c:pt idx="222">
                  <c:v>16.845203227990506</c:v>
                </c:pt>
                <c:pt idx="223">
                  <c:v>16.845203227990506</c:v>
                </c:pt>
                <c:pt idx="224">
                  <c:v>16.845203227990506</c:v>
                </c:pt>
                <c:pt idx="225">
                  <c:v>16.845203227990506</c:v>
                </c:pt>
                <c:pt idx="226">
                  <c:v>16.845203227990506</c:v>
                </c:pt>
                <c:pt idx="227">
                  <c:v>16.845203227990506</c:v>
                </c:pt>
                <c:pt idx="228">
                  <c:v>16.845203227990506</c:v>
                </c:pt>
                <c:pt idx="229">
                  <c:v>16.845203227990506</c:v>
                </c:pt>
                <c:pt idx="230">
                  <c:v>16.845203227990506</c:v>
                </c:pt>
                <c:pt idx="231">
                  <c:v>16.845203227990506</c:v>
                </c:pt>
                <c:pt idx="232">
                  <c:v>16.845203227990506</c:v>
                </c:pt>
                <c:pt idx="233">
                  <c:v>16.845203227990506</c:v>
                </c:pt>
                <c:pt idx="234">
                  <c:v>16.845203227990506</c:v>
                </c:pt>
                <c:pt idx="235">
                  <c:v>16.845203227990506</c:v>
                </c:pt>
                <c:pt idx="236">
                  <c:v>16.845203227990506</c:v>
                </c:pt>
                <c:pt idx="237">
                  <c:v>16.845203227990506</c:v>
                </c:pt>
                <c:pt idx="238">
                  <c:v>16.845203227990506</c:v>
                </c:pt>
                <c:pt idx="239">
                  <c:v>16.845203227990506</c:v>
                </c:pt>
                <c:pt idx="240">
                  <c:v>16.845203227990506</c:v>
                </c:pt>
                <c:pt idx="241">
                  <c:v>16.845203227990506</c:v>
                </c:pt>
                <c:pt idx="242">
                  <c:v>16.845203227990506</c:v>
                </c:pt>
                <c:pt idx="243">
                  <c:v>16.845203227990506</c:v>
                </c:pt>
                <c:pt idx="244">
                  <c:v>16.845203227990506</c:v>
                </c:pt>
                <c:pt idx="245">
                  <c:v>16.845203227990506</c:v>
                </c:pt>
                <c:pt idx="246">
                  <c:v>16.845203227990506</c:v>
                </c:pt>
                <c:pt idx="247">
                  <c:v>16.845203227990506</c:v>
                </c:pt>
                <c:pt idx="248">
                  <c:v>16.845203227990506</c:v>
                </c:pt>
                <c:pt idx="249">
                  <c:v>16.845203227990506</c:v>
                </c:pt>
                <c:pt idx="250">
                  <c:v>16.845203227990506</c:v>
                </c:pt>
                <c:pt idx="251">
                  <c:v>16.845203227990506</c:v>
                </c:pt>
                <c:pt idx="252">
                  <c:v>16.845203227990506</c:v>
                </c:pt>
                <c:pt idx="253">
                  <c:v>16.845203227990506</c:v>
                </c:pt>
                <c:pt idx="254">
                  <c:v>16.845203227990506</c:v>
                </c:pt>
                <c:pt idx="255">
                  <c:v>16.845203227990506</c:v>
                </c:pt>
                <c:pt idx="256">
                  <c:v>16.845203227990506</c:v>
                </c:pt>
                <c:pt idx="257">
                  <c:v>16.845203227990506</c:v>
                </c:pt>
                <c:pt idx="258">
                  <c:v>16.845203227990506</c:v>
                </c:pt>
                <c:pt idx="259">
                  <c:v>16.845203227990506</c:v>
                </c:pt>
                <c:pt idx="260">
                  <c:v>16.845203227990506</c:v>
                </c:pt>
                <c:pt idx="261">
                  <c:v>16.845203227990506</c:v>
                </c:pt>
                <c:pt idx="262">
                  <c:v>16.845203227990506</c:v>
                </c:pt>
                <c:pt idx="263">
                  <c:v>16.845203227990506</c:v>
                </c:pt>
                <c:pt idx="264">
                  <c:v>16.845203227990506</c:v>
                </c:pt>
                <c:pt idx="265">
                  <c:v>16.845203227990506</c:v>
                </c:pt>
                <c:pt idx="266">
                  <c:v>16.845203227990506</c:v>
                </c:pt>
                <c:pt idx="267">
                  <c:v>16.845203227990506</c:v>
                </c:pt>
                <c:pt idx="268">
                  <c:v>16.845203227990506</c:v>
                </c:pt>
                <c:pt idx="269">
                  <c:v>16.845203227990506</c:v>
                </c:pt>
                <c:pt idx="270">
                  <c:v>16.845203227990506</c:v>
                </c:pt>
                <c:pt idx="271">
                  <c:v>16.845203227990506</c:v>
                </c:pt>
                <c:pt idx="272">
                  <c:v>16.845203227990506</c:v>
                </c:pt>
                <c:pt idx="273">
                  <c:v>16.845203227990506</c:v>
                </c:pt>
                <c:pt idx="274">
                  <c:v>16.845203227990506</c:v>
                </c:pt>
                <c:pt idx="275">
                  <c:v>16.845203227990506</c:v>
                </c:pt>
                <c:pt idx="276">
                  <c:v>16.845203227990506</c:v>
                </c:pt>
                <c:pt idx="277">
                  <c:v>16.845203227990506</c:v>
                </c:pt>
                <c:pt idx="278">
                  <c:v>16.845203227990506</c:v>
                </c:pt>
                <c:pt idx="279">
                  <c:v>16.845203227990506</c:v>
                </c:pt>
                <c:pt idx="280">
                  <c:v>16.845203227990506</c:v>
                </c:pt>
                <c:pt idx="281">
                  <c:v>16.845203227990506</c:v>
                </c:pt>
                <c:pt idx="282">
                  <c:v>16.845203227990506</c:v>
                </c:pt>
                <c:pt idx="283">
                  <c:v>16.845203227990506</c:v>
                </c:pt>
                <c:pt idx="284">
                  <c:v>16.845203227990506</c:v>
                </c:pt>
                <c:pt idx="285">
                  <c:v>16.845203227990506</c:v>
                </c:pt>
                <c:pt idx="286">
                  <c:v>16.845203227990506</c:v>
                </c:pt>
                <c:pt idx="287">
                  <c:v>16.845203227990506</c:v>
                </c:pt>
                <c:pt idx="288">
                  <c:v>16.845203227990506</c:v>
                </c:pt>
                <c:pt idx="289">
                  <c:v>16.845203227990506</c:v>
                </c:pt>
                <c:pt idx="290">
                  <c:v>16.845203227990506</c:v>
                </c:pt>
                <c:pt idx="291">
                  <c:v>16.845203227990506</c:v>
                </c:pt>
                <c:pt idx="292">
                  <c:v>16.845203227990506</c:v>
                </c:pt>
                <c:pt idx="293">
                  <c:v>16.845203227990506</c:v>
                </c:pt>
                <c:pt idx="294">
                  <c:v>16.845203227990506</c:v>
                </c:pt>
                <c:pt idx="295">
                  <c:v>16.845203227990506</c:v>
                </c:pt>
                <c:pt idx="296">
                  <c:v>16.845203227990506</c:v>
                </c:pt>
                <c:pt idx="297">
                  <c:v>16.845203227990506</c:v>
                </c:pt>
                <c:pt idx="298">
                  <c:v>16.845203227990506</c:v>
                </c:pt>
                <c:pt idx="299">
                  <c:v>16.845203227990506</c:v>
                </c:pt>
                <c:pt idx="300">
                  <c:v>16.845203227990506</c:v>
                </c:pt>
                <c:pt idx="301">
                  <c:v>16.845203227990506</c:v>
                </c:pt>
                <c:pt idx="302">
                  <c:v>16.845203227990506</c:v>
                </c:pt>
                <c:pt idx="303">
                  <c:v>16.845203227990506</c:v>
                </c:pt>
                <c:pt idx="304">
                  <c:v>16.845203227990506</c:v>
                </c:pt>
                <c:pt idx="305">
                  <c:v>16.845203227990506</c:v>
                </c:pt>
                <c:pt idx="306">
                  <c:v>16.845203227990506</c:v>
                </c:pt>
                <c:pt idx="307">
                  <c:v>16.845203227990506</c:v>
                </c:pt>
                <c:pt idx="308">
                  <c:v>16.845203227990506</c:v>
                </c:pt>
                <c:pt idx="309">
                  <c:v>16.845203227990506</c:v>
                </c:pt>
                <c:pt idx="310">
                  <c:v>16.845203227990506</c:v>
                </c:pt>
                <c:pt idx="311">
                  <c:v>16.845203227990506</c:v>
                </c:pt>
                <c:pt idx="312">
                  <c:v>16.845203227990506</c:v>
                </c:pt>
                <c:pt idx="313">
                  <c:v>16.845203227990506</c:v>
                </c:pt>
                <c:pt idx="314">
                  <c:v>16.845203227990506</c:v>
                </c:pt>
                <c:pt idx="315">
                  <c:v>16.845203227990506</c:v>
                </c:pt>
                <c:pt idx="316">
                  <c:v>16.845203227990506</c:v>
                </c:pt>
                <c:pt idx="317">
                  <c:v>16.845203227990506</c:v>
                </c:pt>
                <c:pt idx="318">
                  <c:v>16.845203227990506</c:v>
                </c:pt>
                <c:pt idx="319">
                  <c:v>16.845203227990506</c:v>
                </c:pt>
                <c:pt idx="320">
                  <c:v>16.845203227990506</c:v>
                </c:pt>
                <c:pt idx="321">
                  <c:v>16.845203227990506</c:v>
                </c:pt>
                <c:pt idx="322">
                  <c:v>16.845203227990506</c:v>
                </c:pt>
                <c:pt idx="323">
                  <c:v>16.845203227990506</c:v>
                </c:pt>
                <c:pt idx="324">
                  <c:v>16.845203227990506</c:v>
                </c:pt>
                <c:pt idx="325">
                  <c:v>16.845203227990506</c:v>
                </c:pt>
                <c:pt idx="326">
                  <c:v>16.845203227990506</c:v>
                </c:pt>
                <c:pt idx="327">
                  <c:v>16.845203227990506</c:v>
                </c:pt>
                <c:pt idx="328">
                  <c:v>16.845203227990506</c:v>
                </c:pt>
                <c:pt idx="329">
                  <c:v>16.845203227990506</c:v>
                </c:pt>
                <c:pt idx="330">
                  <c:v>16.845203227990506</c:v>
                </c:pt>
                <c:pt idx="331">
                  <c:v>16.845203227990506</c:v>
                </c:pt>
                <c:pt idx="332">
                  <c:v>16.845203227990506</c:v>
                </c:pt>
                <c:pt idx="333">
                  <c:v>16.845203227990506</c:v>
                </c:pt>
                <c:pt idx="334">
                  <c:v>16.845203227990506</c:v>
                </c:pt>
                <c:pt idx="335">
                  <c:v>16.845203227990506</c:v>
                </c:pt>
                <c:pt idx="336">
                  <c:v>16.845203227990506</c:v>
                </c:pt>
                <c:pt idx="337">
                  <c:v>16.845203227990506</c:v>
                </c:pt>
                <c:pt idx="338">
                  <c:v>16.845203227990506</c:v>
                </c:pt>
                <c:pt idx="339">
                  <c:v>16.845203227990506</c:v>
                </c:pt>
                <c:pt idx="340">
                  <c:v>16.845203227990506</c:v>
                </c:pt>
                <c:pt idx="341">
                  <c:v>16.845203227990506</c:v>
                </c:pt>
                <c:pt idx="342">
                  <c:v>16.845203227990506</c:v>
                </c:pt>
                <c:pt idx="343">
                  <c:v>16.845203227990506</c:v>
                </c:pt>
                <c:pt idx="344">
                  <c:v>16.845203227990506</c:v>
                </c:pt>
                <c:pt idx="345">
                  <c:v>16.845203227990506</c:v>
                </c:pt>
                <c:pt idx="346">
                  <c:v>16.845203227990506</c:v>
                </c:pt>
                <c:pt idx="347">
                  <c:v>16.845203227990506</c:v>
                </c:pt>
                <c:pt idx="348">
                  <c:v>16.845203227990506</c:v>
                </c:pt>
                <c:pt idx="349">
                  <c:v>16.845203227990506</c:v>
                </c:pt>
                <c:pt idx="350">
                  <c:v>16.845203227990506</c:v>
                </c:pt>
                <c:pt idx="351">
                  <c:v>16.845203227990506</c:v>
                </c:pt>
                <c:pt idx="352">
                  <c:v>16.845203227990506</c:v>
                </c:pt>
                <c:pt idx="353">
                  <c:v>16.845203227990506</c:v>
                </c:pt>
                <c:pt idx="354">
                  <c:v>16.845203227990506</c:v>
                </c:pt>
                <c:pt idx="355">
                  <c:v>16.845203227990506</c:v>
                </c:pt>
                <c:pt idx="356">
                  <c:v>16.845203227990506</c:v>
                </c:pt>
                <c:pt idx="357">
                  <c:v>16.845203227990506</c:v>
                </c:pt>
                <c:pt idx="358">
                  <c:v>16.845203227990506</c:v>
                </c:pt>
                <c:pt idx="359">
                  <c:v>16.845203227990506</c:v>
                </c:pt>
                <c:pt idx="360">
                  <c:v>16.845203227990506</c:v>
                </c:pt>
                <c:pt idx="361">
                  <c:v>16.845203227990506</c:v>
                </c:pt>
                <c:pt idx="362">
                  <c:v>16.845203227990506</c:v>
                </c:pt>
                <c:pt idx="363">
                  <c:v>16.845203227990506</c:v>
                </c:pt>
                <c:pt idx="364">
                  <c:v>16.845203227990506</c:v>
                </c:pt>
                <c:pt idx="365">
                  <c:v>16.845203227990506</c:v>
                </c:pt>
                <c:pt idx="366">
                  <c:v>16.845203227990506</c:v>
                </c:pt>
                <c:pt idx="367">
                  <c:v>16.845203227990506</c:v>
                </c:pt>
                <c:pt idx="368">
                  <c:v>16.845203227990506</c:v>
                </c:pt>
                <c:pt idx="369">
                  <c:v>16.845203227990506</c:v>
                </c:pt>
                <c:pt idx="370">
                  <c:v>16.845203227990506</c:v>
                </c:pt>
                <c:pt idx="371">
                  <c:v>16.845203227990506</c:v>
                </c:pt>
                <c:pt idx="372">
                  <c:v>16.845203227990506</c:v>
                </c:pt>
                <c:pt idx="373">
                  <c:v>16.845203227990506</c:v>
                </c:pt>
                <c:pt idx="374">
                  <c:v>16.845203227990506</c:v>
                </c:pt>
                <c:pt idx="375">
                  <c:v>16.845203227990506</c:v>
                </c:pt>
                <c:pt idx="376">
                  <c:v>16.845203227990506</c:v>
                </c:pt>
                <c:pt idx="377">
                  <c:v>16.845203227990506</c:v>
                </c:pt>
                <c:pt idx="378">
                  <c:v>16.845203227990506</c:v>
                </c:pt>
                <c:pt idx="379">
                  <c:v>16.845203227990506</c:v>
                </c:pt>
                <c:pt idx="380">
                  <c:v>16.845203227990506</c:v>
                </c:pt>
                <c:pt idx="381">
                  <c:v>16.845203227990506</c:v>
                </c:pt>
                <c:pt idx="382">
                  <c:v>16.845203227990506</c:v>
                </c:pt>
                <c:pt idx="383">
                  <c:v>16.845203227990506</c:v>
                </c:pt>
                <c:pt idx="384">
                  <c:v>16.845203227990506</c:v>
                </c:pt>
                <c:pt idx="385">
                  <c:v>16.845203227990506</c:v>
                </c:pt>
                <c:pt idx="386">
                  <c:v>16.845203227990506</c:v>
                </c:pt>
                <c:pt idx="387">
                  <c:v>16.845203227990506</c:v>
                </c:pt>
                <c:pt idx="388">
                  <c:v>16.845203227990506</c:v>
                </c:pt>
                <c:pt idx="389">
                  <c:v>16.845203227990506</c:v>
                </c:pt>
                <c:pt idx="390">
                  <c:v>16.845203227990506</c:v>
                </c:pt>
                <c:pt idx="391">
                  <c:v>16.845203227990506</c:v>
                </c:pt>
                <c:pt idx="392">
                  <c:v>16.845203227990506</c:v>
                </c:pt>
                <c:pt idx="393">
                  <c:v>16.845203227990506</c:v>
                </c:pt>
                <c:pt idx="394">
                  <c:v>16.845203227990506</c:v>
                </c:pt>
                <c:pt idx="395">
                  <c:v>16.845203227990506</c:v>
                </c:pt>
                <c:pt idx="396">
                  <c:v>16.845203227990506</c:v>
                </c:pt>
                <c:pt idx="397">
                  <c:v>16.845203227990506</c:v>
                </c:pt>
                <c:pt idx="398">
                  <c:v>16.845203227990506</c:v>
                </c:pt>
                <c:pt idx="399">
                  <c:v>16.845203227990506</c:v>
                </c:pt>
                <c:pt idx="400">
                  <c:v>16.845203227990506</c:v>
                </c:pt>
                <c:pt idx="401">
                  <c:v>16.845203227990506</c:v>
                </c:pt>
                <c:pt idx="402">
                  <c:v>16.845203227990506</c:v>
                </c:pt>
                <c:pt idx="403">
                  <c:v>16.845203227990506</c:v>
                </c:pt>
                <c:pt idx="404">
                  <c:v>16.845203227990506</c:v>
                </c:pt>
                <c:pt idx="405">
                  <c:v>16.845203227990506</c:v>
                </c:pt>
                <c:pt idx="406">
                  <c:v>16.845203227990506</c:v>
                </c:pt>
                <c:pt idx="407">
                  <c:v>16.845203227990506</c:v>
                </c:pt>
                <c:pt idx="408">
                  <c:v>16.845203227990506</c:v>
                </c:pt>
                <c:pt idx="409">
                  <c:v>16.845203227990506</c:v>
                </c:pt>
                <c:pt idx="410">
                  <c:v>16.845203227990506</c:v>
                </c:pt>
                <c:pt idx="411">
                  <c:v>16.845203227990506</c:v>
                </c:pt>
                <c:pt idx="412">
                  <c:v>16.845203227990506</c:v>
                </c:pt>
                <c:pt idx="413">
                  <c:v>16.845203227990506</c:v>
                </c:pt>
                <c:pt idx="414">
                  <c:v>16.845203227990506</c:v>
                </c:pt>
                <c:pt idx="415">
                  <c:v>16.845203227990506</c:v>
                </c:pt>
                <c:pt idx="416">
                  <c:v>16.845203227990506</c:v>
                </c:pt>
                <c:pt idx="417">
                  <c:v>16.845203227990506</c:v>
                </c:pt>
                <c:pt idx="418">
                  <c:v>16.845203227990506</c:v>
                </c:pt>
                <c:pt idx="419">
                  <c:v>16.845203227990506</c:v>
                </c:pt>
                <c:pt idx="420">
                  <c:v>16.845203227990506</c:v>
                </c:pt>
                <c:pt idx="421">
                  <c:v>16.845203227990506</c:v>
                </c:pt>
                <c:pt idx="422">
                  <c:v>16.845203227990506</c:v>
                </c:pt>
                <c:pt idx="423">
                  <c:v>16.845203227990506</c:v>
                </c:pt>
                <c:pt idx="424">
                  <c:v>16.845203227990506</c:v>
                </c:pt>
                <c:pt idx="425">
                  <c:v>16.845203227990506</c:v>
                </c:pt>
                <c:pt idx="426">
                  <c:v>16.845203227990506</c:v>
                </c:pt>
                <c:pt idx="427">
                  <c:v>16.845203227990506</c:v>
                </c:pt>
                <c:pt idx="428">
                  <c:v>16.845203227990506</c:v>
                </c:pt>
                <c:pt idx="429">
                  <c:v>16.845203227990506</c:v>
                </c:pt>
                <c:pt idx="430">
                  <c:v>16.845203227990506</c:v>
                </c:pt>
                <c:pt idx="431">
                  <c:v>16.845203227990506</c:v>
                </c:pt>
                <c:pt idx="432">
                  <c:v>16.845203227990506</c:v>
                </c:pt>
                <c:pt idx="433">
                  <c:v>16.845203227990506</c:v>
                </c:pt>
                <c:pt idx="434">
                  <c:v>16.845203227990506</c:v>
                </c:pt>
                <c:pt idx="435">
                  <c:v>16.845203227990506</c:v>
                </c:pt>
                <c:pt idx="436">
                  <c:v>16.845203227990506</c:v>
                </c:pt>
                <c:pt idx="437">
                  <c:v>16.845203227990506</c:v>
                </c:pt>
                <c:pt idx="438">
                  <c:v>16.845203227990506</c:v>
                </c:pt>
                <c:pt idx="439">
                  <c:v>16.845203227990506</c:v>
                </c:pt>
                <c:pt idx="440">
                  <c:v>16.845203227990506</c:v>
                </c:pt>
                <c:pt idx="441">
                  <c:v>16.845203227990506</c:v>
                </c:pt>
                <c:pt idx="442">
                  <c:v>16.845203227990506</c:v>
                </c:pt>
                <c:pt idx="443">
                  <c:v>16.845203227990506</c:v>
                </c:pt>
                <c:pt idx="444">
                  <c:v>16.845203227990506</c:v>
                </c:pt>
                <c:pt idx="445">
                  <c:v>16.845203227990506</c:v>
                </c:pt>
                <c:pt idx="446">
                  <c:v>16.845203227990506</c:v>
                </c:pt>
                <c:pt idx="447">
                  <c:v>16.845203227990506</c:v>
                </c:pt>
                <c:pt idx="448">
                  <c:v>16.845203227990506</c:v>
                </c:pt>
                <c:pt idx="449">
                  <c:v>16.845203227990506</c:v>
                </c:pt>
                <c:pt idx="450">
                  <c:v>16.845203227990506</c:v>
                </c:pt>
                <c:pt idx="451">
                  <c:v>16.845203227990506</c:v>
                </c:pt>
                <c:pt idx="452">
                  <c:v>16.845203227990506</c:v>
                </c:pt>
                <c:pt idx="453">
                  <c:v>16.845203227990506</c:v>
                </c:pt>
                <c:pt idx="454">
                  <c:v>16.845203227990506</c:v>
                </c:pt>
                <c:pt idx="455">
                  <c:v>16.845203227990506</c:v>
                </c:pt>
                <c:pt idx="456">
                  <c:v>16.845203227990506</c:v>
                </c:pt>
                <c:pt idx="457">
                  <c:v>16.845203227990506</c:v>
                </c:pt>
                <c:pt idx="458">
                  <c:v>16.845203227990506</c:v>
                </c:pt>
                <c:pt idx="459">
                  <c:v>16.845203227990506</c:v>
                </c:pt>
                <c:pt idx="460">
                  <c:v>16.845203227990506</c:v>
                </c:pt>
                <c:pt idx="461">
                  <c:v>16.845203227990506</c:v>
                </c:pt>
                <c:pt idx="462">
                  <c:v>16.845203227990506</c:v>
                </c:pt>
                <c:pt idx="463">
                  <c:v>16.845203227990506</c:v>
                </c:pt>
                <c:pt idx="464">
                  <c:v>16.845203227990506</c:v>
                </c:pt>
                <c:pt idx="465">
                  <c:v>16.845203227990506</c:v>
                </c:pt>
                <c:pt idx="466">
                  <c:v>16.845203227990506</c:v>
                </c:pt>
                <c:pt idx="467">
                  <c:v>16.845203227990506</c:v>
                </c:pt>
                <c:pt idx="468">
                  <c:v>16.845203227990506</c:v>
                </c:pt>
                <c:pt idx="469">
                  <c:v>16.845203227990506</c:v>
                </c:pt>
                <c:pt idx="470">
                  <c:v>16.845203227990506</c:v>
                </c:pt>
                <c:pt idx="471">
                  <c:v>16.845203227990506</c:v>
                </c:pt>
                <c:pt idx="472">
                  <c:v>16.845203227990506</c:v>
                </c:pt>
                <c:pt idx="473">
                  <c:v>16.845203227990506</c:v>
                </c:pt>
                <c:pt idx="474">
                  <c:v>16.845203227990506</c:v>
                </c:pt>
                <c:pt idx="475">
                  <c:v>16.845203227990506</c:v>
                </c:pt>
                <c:pt idx="476">
                  <c:v>16.845203227990506</c:v>
                </c:pt>
                <c:pt idx="477">
                  <c:v>16.845203227990506</c:v>
                </c:pt>
                <c:pt idx="478">
                  <c:v>16.845203227990506</c:v>
                </c:pt>
                <c:pt idx="479">
                  <c:v>16.845203227990506</c:v>
                </c:pt>
                <c:pt idx="480">
                  <c:v>16.845203227990506</c:v>
                </c:pt>
                <c:pt idx="481">
                  <c:v>16.845203227990506</c:v>
                </c:pt>
                <c:pt idx="482">
                  <c:v>16.845203227990506</c:v>
                </c:pt>
                <c:pt idx="483">
                  <c:v>16.845203227990506</c:v>
                </c:pt>
                <c:pt idx="484">
                  <c:v>16.845203227990506</c:v>
                </c:pt>
                <c:pt idx="485">
                  <c:v>16.845203227990506</c:v>
                </c:pt>
                <c:pt idx="486">
                  <c:v>16.845203227990506</c:v>
                </c:pt>
                <c:pt idx="487">
                  <c:v>16.845203227990506</c:v>
                </c:pt>
                <c:pt idx="488">
                  <c:v>16.845203227990506</c:v>
                </c:pt>
                <c:pt idx="489">
                  <c:v>16.845203227990506</c:v>
                </c:pt>
                <c:pt idx="490">
                  <c:v>16.845203227990506</c:v>
                </c:pt>
                <c:pt idx="491">
                  <c:v>16.845203227990506</c:v>
                </c:pt>
                <c:pt idx="492">
                  <c:v>16.845203227990506</c:v>
                </c:pt>
                <c:pt idx="493">
                  <c:v>16.845203227990506</c:v>
                </c:pt>
                <c:pt idx="494">
                  <c:v>16.845203227990506</c:v>
                </c:pt>
                <c:pt idx="495">
                  <c:v>16.845203227990506</c:v>
                </c:pt>
                <c:pt idx="496">
                  <c:v>16.845203227990506</c:v>
                </c:pt>
                <c:pt idx="497">
                  <c:v>16.845203227990506</c:v>
                </c:pt>
                <c:pt idx="498">
                  <c:v>16.845203227990506</c:v>
                </c:pt>
                <c:pt idx="499">
                  <c:v>16.845203227990506</c:v>
                </c:pt>
                <c:pt idx="500">
                  <c:v>16.845203227990506</c:v>
                </c:pt>
                <c:pt idx="501">
                  <c:v>16.845203227990506</c:v>
                </c:pt>
                <c:pt idx="502">
                  <c:v>16.845203227990506</c:v>
                </c:pt>
                <c:pt idx="503">
                  <c:v>16.845203227990506</c:v>
                </c:pt>
                <c:pt idx="504">
                  <c:v>16.845203227990506</c:v>
                </c:pt>
                <c:pt idx="505">
                  <c:v>16.845203227990506</c:v>
                </c:pt>
                <c:pt idx="506">
                  <c:v>16.845203227990506</c:v>
                </c:pt>
                <c:pt idx="507">
                  <c:v>16.845203227990506</c:v>
                </c:pt>
                <c:pt idx="508">
                  <c:v>16.845203227990506</c:v>
                </c:pt>
                <c:pt idx="509">
                  <c:v>16.845203227990506</c:v>
                </c:pt>
                <c:pt idx="510">
                  <c:v>16.845203227990506</c:v>
                </c:pt>
                <c:pt idx="511">
                  <c:v>16.845203227990506</c:v>
                </c:pt>
                <c:pt idx="512">
                  <c:v>16.845203227990506</c:v>
                </c:pt>
                <c:pt idx="513">
                  <c:v>16.845203227990506</c:v>
                </c:pt>
                <c:pt idx="514">
                  <c:v>16.845203227990506</c:v>
                </c:pt>
                <c:pt idx="515">
                  <c:v>16.845203227990506</c:v>
                </c:pt>
                <c:pt idx="516">
                  <c:v>16.845203227990506</c:v>
                </c:pt>
                <c:pt idx="517">
                  <c:v>16.845203227990506</c:v>
                </c:pt>
                <c:pt idx="518">
                  <c:v>16.845203227990506</c:v>
                </c:pt>
                <c:pt idx="519">
                  <c:v>16.845203227990506</c:v>
                </c:pt>
                <c:pt idx="520">
                  <c:v>16.845203227990506</c:v>
                </c:pt>
                <c:pt idx="521">
                  <c:v>16.845203227990506</c:v>
                </c:pt>
                <c:pt idx="522">
                  <c:v>16.845203227990506</c:v>
                </c:pt>
                <c:pt idx="523">
                  <c:v>16.845203227990506</c:v>
                </c:pt>
                <c:pt idx="524">
                  <c:v>16.845203227990506</c:v>
                </c:pt>
                <c:pt idx="525">
                  <c:v>16.845203227990506</c:v>
                </c:pt>
                <c:pt idx="526">
                  <c:v>16.845203227990506</c:v>
                </c:pt>
                <c:pt idx="527">
                  <c:v>16.845203227990506</c:v>
                </c:pt>
                <c:pt idx="528">
                  <c:v>16.845203227990506</c:v>
                </c:pt>
                <c:pt idx="529">
                  <c:v>16.845203227990506</c:v>
                </c:pt>
                <c:pt idx="530">
                  <c:v>16.845203227990506</c:v>
                </c:pt>
                <c:pt idx="531">
                  <c:v>16.845203227990506</c:v>
                </c:pt>
                <c:pt idx="532">
                  <c:v>16.845203227990506</c:v>
                </c:pt>
                <c:pt idx="533">
                  <c:v>16.845203227990506</c:v>
                </c:pt>
                <c:pt idx="534">
                  <c:v>16.845203227990506</c:v>
                </c:pt>
                <c:pt idx="535">
                  <c:v>16.845203227990506</c:v>
                </c:pt>
                <c:pt idx="536">
                  <c:v>16.845203227990506</c:v>
                </c:pt>
                <c:pt idx="537">
                  <c:v>16.845203227990506</c:v>
                </c:pt>
                <c:pt idx="538">
                  <c:v>16.845203227990506</c:v>
                </c:pt>
                <c:pt idx="539">
                  <c:v>16.845203227990506</c:v>
                </c:pt>
                <c:pt idx="540">
                  <c:v>16.845203227990506</c:v>
                </c:pt>
                <c:pt idx="541">
                  <c:v>16.845203227990506</c:v>
                </c:pt>
                <c:pt idx="542">
                  <c:v>16.845203227990506</c:v>
                </c:pt>
                <c:pt idx="543">
                  <c:v>16.845203227990506</c:v>
                </c:pt>
                <c:pt idx="544">
                  <c:v>16.845203227990506</c:v>
                </c:pt>
                <c:pt idx="545">
                  <c:v>16.845203227990506</c:v>
                </c:pt>
                <c:pt idx="546">
                  <c:v>16.845203227990506</c:v>
                </c:pt>
                <c:pt idx="547">
                  <c:v>16.845203227990506</c:v>
                </c:pt>
                <c:pt idx="548">
                  <c:v>16.845203227990506</c:v>
                </c:pt>
                <c:pt idx="549">
                  <c:v>16.845203227990506</c:v>
                </c:pt>
                <c:pt idx="550">
                  <c:v>16.845203227990506</c:v>
                </c:pt>
                <c:pt idx="551">
                  <c:v>16.845203227990506</c:v>
                </c:pt>
                <c:pt idx="552">
                  <c:v>16.845203227990506</c:v>
                </c:pt>
                <c:pt idx="553">
                  <c:v>16.845203227990506</c:v>
                </c:pt>
                <c:pt idx="554">
                  <c:v>16.845203227990506</c:v>
                </c:pt>
                <c:pt idx="555">
                  <c:v>16.845203227990506</c:v>
                </c:pt>
                <c:pt idx="556">
                  <c:v>16.845203227990506</c:v>
                </c:pt>
                <c:pt idx="557">
                  <c:v>16.845203227990506</c:v>
                </c:pt>
                <c:pt idx="558">
                  <c:v>16.845203227990506</c:v>
                </c:pt>
                <c:pt idx="559">
                  <c:v>16.845203227990506</c:v>
                </c:pt>
                <c:pt idx="560">
                  <c:v>16.845203227990506</c:v>
                </c:pt>
                <c:pt idx="561">
                  <c:v>16.845203227990506</c:v>
                </c:pt>
                <c:pt idx="562">
                  <c:v>16.845203227990506</c:v>
                </c:pt>
                <c:pt idx="563">
                  <c:v>16.845203227990506</c:v>
                </c:pt>
                <c:pt idx="564">
                  <c:v>16.845203227990506</c:v>
                </c:pt>
                <c:pt idx="565">
                  <c:v>16.845203227990506</c:v>
                </c:pt>
                <c:pt idx="566">
                  <c:v>16.845203227990506</c:v>
                </c:pt>
                <c:pt idx="567">
                  <c:v>16.845203227990506</c:v>
                </c:pt>
                <c:pt idx="568">
                  <c:v>16.845203227990506</c:v>
                </c:pt>
                <c:pt idx="569">
                  <c:v>16.845203227990506</c:v>
                </c:pt>
                <c:pt idx="570">
                  <c:v>16.845203227990506</c:v>
                </c:pt>
                <c:pt idx="571">
                  <c:v>16.845203227990506</c:v>
                </c:pt>
                <c:pt idx="572">
                  <c:v>16.845203227990506</c:v>
                </c:pt>
                <c:pt idx="573">
                  <c:v>16.845203227990506</c:v>
                </c:pt>
                <c:pt idx="574">
                  <c:v>16.845203227990506</c:v>
                </c:pt>
                <c:pt idx="575">
                  <c:v>16.845203227990506</c:v>
                </c:pt>
                <c:pt idx="576">
                  <c:v>16.845203227990506</c:v>
                </c:pt>
                <c:pt idx="577">
                  <c:v>16.845203227990506</c:v>
                </c:pt>
                <c:pt idx="578">
                  <c:v>16.845203227990506</c:v>
                </c:pt>
                <c:pt idx="579">
                  <c:v>16.845203227990506</c:v>
                </c:pt>
                <c:pt idx="580">
                  <c:v>16.845203227990506</c:v>
                </c:pt>
                <c:pt idx="581">
                  <c:v>16.845203227990506</c:v>
                </c:pt>
                <c:pt idx="582">
                  <c:v>16.845203227990506</c:v>
                </c:pt>
                <c:pt idx="583">
                  <c:v>16.845203227990506</c:v>
                </c:pt>
                <c:pt idx="584">
                  <c:v>16.845203227990506</c:v>
                </c:pt>
                <c:pt idx="585">
                  <c:v>16.845203227990506</c:v>
                </c:pt>
                <c:pt idx="586">
                  <c:v>16.845203227990506</c:v>
                </c:pt>
                <c:pt idx="587">
                  <c:v>16.845203227990506</c:v>
                </c:pt>
                <c:pt idx="588">
                  <c:v>16.845203227990506</c:v>
                </c:pt>
                <c:pt idx="589">
                  <c:v>16.845203227990506</c:v>
                </c:pt>
                <c:pt idx="590">
                  <c:v>16.845203227990506</c:v>
                </c:pt>
                <c:pt idx="591">
                  <c:v>16.845203227990506</c:v>
                </c:pt>
                <c:pt idx="592">
                  <c:v>16.845203227990506</c:v>
                </c:pt>
                <c:pt idx="593">
                  <c:v>16.845203227990506</c:v>
                </c:pt>
                <c:pt idx="594">
                  <c:v>16.845203227990506</c:v>
                </c:pt>
                <c:pt idx="595">
                  <c:v>16.845203227990506</c:v>
                </c:pt>
                <c:pt idx="596">
                  <c:v>16.845203227990506</c:v>
                </c:pt>
                <c:pt idx="597">
                  <c:v>16.845203227990506</c:v>
                </c:pt>
                <c:pt idx="598">
                  <c:v>16.845203227990506</c:v>
                </c:pt>
                <c:pt idx="599">
                  <c:v>16.845203227990506</c:v>
                </c:pt>
                <c:pt idx="600">
                  <c:v>16.845203227990506</c:v>
                </c:pt>
                <c:pt idx="601">
                  <c:v>16.845203227990506</c:v>
                </c:pt>
                <c:pt idx="602">
                  <c:v>16.845203227990506</c:v>
                </c:pt>
                <c:pt idx="603">
                  <c:v>16.845203227990506</c:v>
                </c:pt>
                <c:pt idx="604">
                  <c:v>16.845203227990506</c:v>
                </c:pt>
                <c:pt idx="605">
                  <c:v>16.845203227990506</c:v>
                </c:pt>
                <c:pt idx="606">
                  <c:v>16.845203227990506</c:v>
                </c:pt>
                <c:pt idx="607">
                  <c:v>16.845203227990506</c:v>
                </c:pt>
                <c:pt idx="608">
                  <c:v>16.845203227990506</c:v>
                </c:pt>
                <c:pt idx="609">
                  <c:v>16.845203227990506</c:v>
                </c:pt>
                <c:pt idx="610">
                  <c:v>16.845203227990506</c:v>
                </c:pt>
                <c:pt idx="611">
                  <c:v>16.845203227990506</c:v>
                </c:pt>
                <c:pt idx="612">
                  <c:v>16.845203227990506</c:v>
                </c:pt>
                <c:pt idx="613">
                  <c:v>16.845203227990506</c:v>
                </c:pt>
                <c:pt idx="614">
                  <c:v>16.845203227990506</c:v>
                </c:pt>
                <c:pt idx="615">
                  <c:v>16.845203227990506</c:v>
                </c:pt>
                <c:pt idx="616">
                  <c:v>16.845203227990506</c:v>
                </c:pt>
                <c:pt idx="617">
                  <c:v>16.845203227990506</c:v>
                </c:pt>
                <c:pt idx="618">
                  <c:v>16.845203227990506</c:v>
                </c:pt>
                <c:pt idx="619">
                  <c:v>16.845203227990506</c:v>
                </c:pt>
                <c:pt idx="620">
                  <c:v>16.845203227990506</c:v>
                </c:pt>
                <c:pt idx="621">
                  <c:v>16.845203227990506</c:v>
                </c:pt>
                <c:pt idx="622">
                  <c:v>16.845203227990506</c:v>
                </c:pt>
                <c:pt idx="623">
                  <c:v>16.845203227990506</c:v>
                </c:pt>
                <c:pt idx="624">
                  <c:v>16.845203227990506</c:v>
                </c:pt>
                <c:pt idx="625">
                  <c:v>16.845203227990506</c:v>
                </c:pt>
                <c:pt idx="626">
                  <c:v>16.845203227990506</c:v>
                </c:pt>
                <c:pt idx="627">
                  <c:v>16.845203227990506</c:v>
                </c:pt>
                <c:pt idx="628">
                  <c:v>16.845203227990506</c:v>
                </c:pt>
                <c:pt idx="629">
                  <c:v>16.845203227990506</c:v>
                </c:pt>
                <c:pt idx="630">
                  <c:v>16.845203227990506</c:v>
                </c:pt>
                <c:pt idx="631">
                  <c:v>16.845203227990506</c:v>
                </c:pt>
                <c:pt idx="632">
                  <c:v>16.845203227990506</c:v>
                </c:pt>
                <c:pt idx="633">
                  <c:v>16.845203227990506</c:v>
                </c:pt>
                <c:pt idx="634">
                  <c:v>16.845203227990506</c:v>
                </c:pt>
                <c:pt idx="635">
                  <c:v>16.845203227990506</c:v>
                </c:pt>
                <c:pt idx="636">
                  <c:v>16.845203227990506</c:v>
                </c:pt>
                <c:pt idx="637">
                  <c:v>16.845203227990506</c:v>
                </c:pt>
                <c:pt idx="638">
                  <c:v>16.845203227990506</c:v>
                </c:pt>
                <c:pt idx="639">
                  <c:v>16.845203227990506</c:v>
                </c:pt>
                <c:pt idx="640">
                  <c:v>16.845203227990506</c:v>
                </c:pt>
                <c:pt idx="641">
                  <c:v>16.845203227990506</c:v>
                </c:pt>
                <c:pt idx="642">
                  <c:v>16.845203227990506</c:v>
                </c:pt>
                <c:pt idx="643">
                  <c:v>16.845203227990506</c:v>
                </c:pt>
                <c:pt idx="644">
                  <c:v>16.845203227990506</c:v>
                </c:pt>
                <c:pt idx="645">
                  <c:v>16.845203227990506</c:v>
                </c:pt>
                <c:pt idx="646">
                  <c:v>16.845203227990506</c:v>
                </c:pt>
                <c:pt idx="647">
                  <c:v>16.845203227990506</c:v>
                </c:pt>
                <c:pt idx="648">
                  <c:v>16.845203227990506</c:v>
                </c:pt>
                <c:pt idx="649">
                  <c:v>16.845203227990506</c:v>
                </c:pt>
                <c:pt idx="650">
                  <c:v>16.845203227990506</c:v>
                </c:pt>
                <c:pt idx="651">
                  <c:v>16.845203227990506</c:v>
                </c:pt>
                <c:pt idx="652">
                  <c:v>16.845203227990506</c:v>
                </c:pt>
                <c:pt idx="653">
                  <c:v>16.845203227990506</c:v>
                </c:pt>
                <c:pt idx="654">
                  <c:v>16.845203227990506</c:v>
                </c:pt>
                <c:pt idx="655">
                  <c:v>16.845203227990506</c:v>
                </c:pt>
                <c:pt idx="656">
                  <c:v>16.845203227990506</c:v>
                </c:pt>
                <c:pt idx="657">
                  <c:v>16.845203227990506</c:v>
                </c:pt>
                <c:pt idx="658">
                  <c:v>16.845203227990506</c:v>
                </c:pt>
                <c:pt idx="659">
                  <c:v>16.845203227990506</c:v>
                </c:pt>
                <c:pt idx="660">
                  <c:v>16.845203227990506</c:v>
                </c:pt>
                <c:pt idx="661">
                  <c:v>16.845203227990506</c:v>
                </c:pt>
                <c:pt idx="662">
                  <c:v>16.845203227990506</c:v>
                </c:pt>
                <c:pt idx="663">
                  <c:v>16.845203227990506</c:v>
                </c:pt>
                <c:pt idx="664">
                  <c:v>16.845203227990506</c:v>
                </c:pt>
                <c:pt idx="665">
                  <c:v>16.845203227990506</c:v>
                </c:pt>
                <c:pt idx="666">
                  <c:v>16.845203227990506</c:v>
                </c:pt>
                <c:pt idx="667">
                  <c:v>16.845203227990506</c:v>
                </c:pt>
                <c:pt idx="668">
                  <c:v>16.845203227990506</c:v>
                </c:pt>
                <c:pt idx="669">
                  <c:v>16.845203227990506</c:v>
                </c:pt>
                <c:pt idx="670">
                  <c:v>16.845203227990506</c:v>
                </c:pt>
                <c:pt idx="671">
                  <c:v>16.845203227990506</c:v>
                </c:pt>
                <c:pt idx="672">
                  <c:v>16.845203227990506</c:v>
                </c:pt>
                <c:pt idx="673">
                  <c:v>16.845203227990506</c:v>
                </c:pt>
                <c:pt idx="674">
                  <c:v>16.845203227990506</c:v>
                </c:pt>
                <c:pt idx="675">
                  <c:v>16.845203227990506</c:v>
                </c:pt>
                <c:pt idx="676">
                  <c:v>16.845203227990506</c:v>
                </c:pt>
                <c:pt idx="677">
                  <c:v>16.845203227990506</c:v>
                </c:pt>
                <c:pt idx="678">
                  <c:v>16.845203227990506</c:v>
                </c:pt>
                <c:pt idx="679">
                  <c:v>16.845203227990506</c:v>
                </c:pt>
                <c:pt idx="680">
                  <c:v>16.845203227990506</c:v>
                </c:pt>
                <c:pt idx="681">
                  <c:v>16.845203227990506</c:v>
                </c:pt>
                <c:pt idx="682">
                  <c:v>16.845203227990506</c:v>
                </c:pt>
                <c:pt idx="683">
                  <c:v>16.845203227990506</c:v>
                </c:pt>
                <c:pt idx="684">
                  <c:v>16.845203227990506</c:v>
                </c:pt>
                <c:pt idx="685">
                  <c:v>16.845203227990506</c:v>
                </c:pt>
                <c:pt idx="686">
                  <c:v>16.845203227990506</c:v>
                </c:pt>
                <c:pt idx="687">
                  <c:v>16.845203227990506</c:v>
                </c:pt>
                <c:pt idx="688">
                  <c:v>16.845203227990506</c:v>
                </c:pt>
                <c:pt idx="689">
                  <c:v>16.845203227990506</c:v>
                </c:pt>
                <c:pt idx="690">
                  <c:v>16.845203227990506</c:v>
                </c:pt>
                <c:pt idx="691">
                  <c:v>16.845203227990506</c:v>
                </c:pt>
                <c:pt idx="692">
                  <c:v>16.845203227990506</c:v>
                </c:pt>
                <c:pt idx="693">
                  <c:v>16.845203227990506</c:v>
                </c:pt>
                <c:pt idx="694">
                  <c:v>16.845203227990506</c:v>
                </c:pt>
                <c:pt idx="695">
                  <c:v>16.845203227990506</c:v>
                </c:pt>
                <c:pt idx="696">
                  <c:v>16.845203227990506</c:v>
                </c:pt>
                <c:pt idx="697">
                  <c:v>16.845203227990506</c:v>
                </c:pt>
                <c:pt idx="698">
                  <c:v>16.845203227990506</c:v>
                </c:pt>
                <c:pt idx="699">
                  <c:v>16.845203227990506</c:v>
                </c:pt>
                <c:pt idx="700">
                  <c:v>16.845203227990506</c:v>
                </c:pt>
                <c:pt idx="701">
                  <c:v>16.845203227990506</c:v>
                </c:pt>
                <c:pt idx="702">
                  <c:v>16.845203227990506</c:v>
                </c:pt>
                <c:pt idx="703">
                  <c:v>16.845203227990506</c:v>
                </c:pt>
                <c:pt idx="704">
                  <c:v>16.845203227990506</c:v>
                </c:pt>
                <c:pt idx="705">
                  <c:v>16.845203227990506</c:v>
                </c:pt>
                <c:pt idx="706">
                  <c:v>16.845203227990506</c:v>
                </c:pt>
                <c:pt idx="707">
                  <c:v>16.845203227990506</c:v>
                </c:pt>
                <c:pt idx="708">
                  <c:v>16.845203227990506</c:v>
                </c:pt>
                <c:pt idx="709">
                  <c:v>16.845203227990506</c:v>
                </c:pt>
                <c:pt idx="710">
                  <c:v>16.845203227990506</c:v>
                </c:pt>
                <c:pt idx="711">
                  <c:v>16.845203227990506</c:v>
                </c:pt>
                <c:pt idx="712">
                  <c:v>16.845203227990506</c:v>
                </c:pt>
                <c:pt idx="713">
                  <c:v>16.845203227990506</c:v>
                </c:pt>
                <c:pt idx="714">
                  <c:v>16.845203227990506</c:v>
                </c:pt>
                <c:pt idx="715">
                  <c:v>16.845203227990506</c:v>
                </c:pt>
                <c:pt idx="716">
                  <c:v>16.845203227990506</c:v>
                </c:pt>
                <c:pt idx="717">
                  <c:v>16.845203227990506</c:v>
                </c:pt>
                <c:pt idx="718">
                  <c:v>16.845203227990506</c:v>
                </c:pt>
                <c:pt idx="719">
                  <c:v>16.845203227990506</c:v>
                </c:pt>
                <c:pt idx="720">
                  <c:v>16.845203227990506</c:v>
                </c:pt>
                <c:pt idx="721">
                  <c:v>16.845203227990506</c:v>
                </c:pt>
                <c:pt idx="722">
                  <c:v>16.845203227990506</c:v>
                </c:pt>
                <c:pt idx="723">
                  <c:v>16.845203227990506</c:v>
                </c:pt>
                <c:pt idx="724">
                  <c:v>16.845203227990506</c:v>
                </c:pt>
                <c:pt idx="725">
                  <c:v>16.845203227990506</c:v>
                </c:pt>
                <c:pt idx="726">
                  <c:v>16.845203227990506</c:v>
                </c:pt>
                <c:pt idx="727">
                  <c:v>16.845203227990506</c:v>
                </c:pt>
                <c:pt idx="728">
                  <c:v>16.845203227990506</c:v>
                </c:pt>
                <c:pt idx="729">
                  <c:v>16.845203227990506</c:v>
                </c:pt>
                <c:pt idx="730">
                  <c:v>16.845203227990506</c:v>
                </c:pt>
                <c:pt idx="731">
                  <c:v>16.845203227990506</c:v>
                </c:pt>
                <c:pt idx="732">
                  <c:v>16.845203227990506</c:v>
                </c:pt>
                <c:pt idx="733">
                  <c:v>16.845203227990506</c:v>
                </c:pt>
                <c:pt idx="734">
                  <c:v>16.845203227990506</c:v>
                </c:pt>
                <c:pt idx="735">
                  <c:v>16.845203227990506</c:v>
                </c:pt>
                <c:pt idx="736">
                  <c:v>16.845203227990506</c:v>
                </c:pt>
                <c:pt idx="737">
                  <c:v>16.845203227990506</c:v>
                </c:pt>
                <c:pt idx="738">
                  <c:v>16.845203227990506</c:v>
                </c:pt>
                <c:pt idx="739">
                  <c:v>16.845203227990506</c:v>
                </c:pt>
                <c:pt idx="740">
                  <c:v>16.845203227990506</c:v>
                </c:pt>
                <c:pt idx="741">
                  <c:v>16.845203227990506</c:v>
                </c:pt>
                <c:pt idx="742">
                  <c:v>16.845203227990506</c:v>
                </c:pt>
                <c:pt idx="743">
                  <c:v>16.845203227990506</c:v>
                </c:pt>
                <c:pt idx="744">
                  <c:v>16.845203227990506</c:v>
                </c:pt>
                <c:pt idx="745">
                  <c:v>16.845203227990506</c:v>
                </c:pt>
                <c:pt idx="746">
                  <c:v>16.845203227990506</c:v>
                </c:pt>
                <c:pt idx="747">
                  <c:v>16.845203227990506</c:v>
                </c:pt>
                <c:pt idx="748">
                  <c:v>16.845203227990506</c:v>
                </c:pt>
                <c:pt idx="749">
                  <c:v>16.845203227990506</c:v>
                </c:pt>
                <c:pt idx="750">
                  <c:v>16.845203227990506</c:v>
                </c:pt>
                <c:pt idx="751">
                  <c:v>16.845203227990506</c:v>
                </c:pt>
                <c:pt idx="752">
                  <c:v>16.845203227990506</c:v>
                </c:pt>
                <c:pt idx="753">
                  <c:v>16.845203227990506</c:v>
                </c:pt>
                <c:pt idx="754">
                  <c:v>16.845203227990506</c:v>
                </c:pt>
                <c:pt idx="755">
                  <c:v>16.845203227990506</c:v>
                </c:pt>
                <c:pt idx="756">
                  <c:v>16.845203227990506</c:v>
                </c:pt>
                <c:pt idx="757">
                  <c:v>16.845203227990506</c:v>
                </c:pt>
                <c:pt idx="758">
                  <c:v>16.845203227990506</c:v>
                </c:pt>
                <c:pt idx="759">
                  <c:v>16.845203227990506</c:v>
                </c:pt>
                <c:pt idx="760">
                  <c:v>16.845203227990506</c:v>
                </c:pt>
                <c:pt idx="761">
                  <c:v>16.845203227990506</c:v>
                </c:pt>
                <c:pt idx="762">
                  <c:v>16.845203227990506</c:v>
                </c:pt>
                <c:pt idx="763">
                  <c:v>16.845203227990506</c:v>
                </c:pt>
                <c:pt idx="764">
                  <c:v>16.845203227990506</c:v>
                </c:pt>
                <c:pt idx="765">
                  <c:v>16.845203227990506</c:v>
                </c:pt>
                <c:pt idx="766">
                  <c:v>16.845203227990506</c:v>
                </c:pt>
                <c:pt idx="767">
                  <c:v>16.845203227990506</c:v>
                </c:pt>
                <c:pt idx="768">
                  <c:v>16.845203227990506</c:v>
                </c:pt>
                <c:pt idx="769">
                  <c:v>16.845203227990506</c:v>
                </c:pt>
                <c:pt idx="770">
                  <c:v>16.845203227990506</c:v>
                </c:pt>
                <c:pt idx="771">
                  <c:v>16.845203227990506</c:v>
                </c:pt>
                <c:pt idx="772">
                  <c:v>16.845203227990506</c:v>
                </c:pt>
                <c:pt idx="773">
                  <c:v>16.845203227990506</c:v>
                </c:pt>
                <c:pt idx="774">
                  <c:v>16.845203227990506</c:v>
                </c:pt>
                <c:pt idx="775">
                  <c:v>16.845203227990506</c:v>
                </c:pt>
                <c:pt idx="776">
                  <c:v>16.845203227990506</c:v>
                </c:pt>
                <c:pt idx="777">
                  <c:v>16.845203227990506</c:v>
                </c:pt>
                <c:pt idx="778">
                  <c:v>16.845203227990506</c:v>
                </c:pt>
                <c:pt idx="779">
                  <c:v>16.845203227990506</c:v>
                </c:pt>
                <c:pt idx="780">
                  <c:v>16.845203227990506</c:v>
                </c:pt>
                <c:pt idx="781">
                  <c:v>16.845203227990506</c:v>
                </c:pt>
                <c:pt idx="782">
                  <c:v>16.845203227990506</c:v>
                </c:pt>
                <c:pt idx="783">
                  <c:v>16.845203227990506</c:v>
                </c:pt>
                <c:pt idx="784">
                  <c:v>16.845203227990506</c:v>
                </c:pt>
                <c:pt idx="785">
                  <c:v>16.845203227990506</c:v>
                </c:pt>
                <c:pt idx="786">
                  <c:v>16.845203227990506</c:v>
                </c:pt>
                <c:pt idx="787">
                  <c:v>16.845203227990506</c:v>
                </c:pt>
                <c:pt idx="788">
                  <c:v>16.845203227990506</c:v>
                </c:pt>
                <c:pt idx="789">
                  <c:v>16.845203227990506</c:v>
                </c:pt>
                <c:pt idx="790">
                  <c:v>16.845203227990506</c:v>
                </c:pt>
                <c:pt idx="791">
                  <c:v>16.845203227990506</c:v>
                </c:pt>
                <c:pt idx="792">
                  <c:v>16.845203227990506</c:v>
                </c:pt>
                <c:pt idx="793">
                  <c:v>16.845203227990506</c:v>
                </c:pt>
                <c:pt idx="794">
                  <c:v>16.845203227990506</c:v>
                </c:pt>
                <c:pt idx="795">
                  <c:v>16.845203227990506</c:v>
                </c:pt>
                <c:pt idx="796">
                  <c:v>16.845203227990506</c:v>
                </c:pt>
                <c:pt idx="797">
                  <c:v>16.845203227990506</c:v>
                </c:pt>
                <c:pt idx="798">
                  <c:v>16.845203227990506</c:v>
                </c:pt>
                <c:pt idx="799">
                  <c:v>16.845203227990506</c:v>
                </c:pt>
                <c:pt idx="800">
                  <c:v>16.845203227990506</c:v>
                </c:pt>
                <c:pt idx="801">
                  <c:v>16.845203227990506</c:v>
                </c:pt>
                <c:pt idx="802">
                  <c:v>16.845203227990506</c:v>
                </c:pt>
                <c:pt idx="803">
                  <c:v>16.845203227990506</c:v>
                </c:pt>
                <c:pt idx="804">
                  <c:v>16.845203227990506</c:v>
                </c:pt>
                <c:pt idx="805">
                  <c:v>16.845203227990506</c:v>
                </c:pt>
                <c:pt idx="806">
                  <c:v>16.845203227990506</c:v>
                </c:pt>
                <c:pt idx="807">
                  <c:v>16.845203227990506</c:v>
                </c:pt>
                <c:pt idx="808">
                  <c:v>16.845203227990506</c:v>
                </c:pt>
                <c:pt idx="809">
                  <c:v>16.845203227990506</c:v>
                </c:pt>
                <c:pt idx="810">
                  <c:v>16.845203227990506</c:v>
                </c:pt>
                <c:pt idx="811">
                  <c:v>16.845203227990506</c:v>
                </c:pt>
                <c:pt idx="812">
                  <c:v>16.845203227990506</c:v>
                </c:pt>
                <c:pt idx="813">
                  <c:v>16.845203227990506</c:v>
                </c:pt>
                <c:pt idx="814">
                  <c:v>16.845203227990506</c:v>
                </c:pt>
                <c:pt idx="815">
                  <c:v>16.845203227990506</c:v>
                </c:pt>
                <c:pt idx="816">
                  <c:v>16.845203227990506</c:v>
                </c:pt>
                <c:pt idx="817">
                  <c:v>16.845203227990506</c:v>
                </c:pt>
                <c:pt idx="818">
                  <c:v>16.845203227990506</c:v>
                </c:pt>
                <c:pt idx="819">
                  <c:v>16.845203227990506</c:v>
                </c:pt>
                <c:pt idx="820">
                  <c:v>16.845203227990506</c:v>
                </c:pt>
                <c:pt idx="821">
                  <c:v>16.845203227990506</c:v>
                </c:pt>
                <c:pt idx="822">
                  <c:v>16.845203227990506</c:v>
                </c:pt>
                <c:pt idx="823">
                  <c:v>16.845203227990506</c:v>
                </c:pt>
                <c:pt idx="824">
                  <c:v>16.845203227990506</c:v>
                </c:pt>
                <c:pt idx="825">
                  <c:v>16.845203227990506</c:v>
                </c:pt>
                <c:pt idx="826">
                  <c:v>16.845203227990506</c:v>
                </c:pt>
                <c:pt idx="827">
                  <c:v>16.845203227990506</c:v>
                </c:pt>
                <c:pt idx="828">
                  <c:v>16.845203227990506</c:v>
                </c:pt>
                <c:pt idx="829">
                  <c:v>16.845203227990506</c:v>
                </c:pt>
                <c:pt idx="830">
                  <c:v>16.845203227990506</c:v>
                </c:pt>
                <c:pt idx="831">
                  <c:v>16.845203227990506</c:v>
                </c:pt>
                <c:pt idx="832">
                  <c:v>16.845203227990506</c:v>
                </c:pt>
                <c:pt idx="833">
                  <c:v>16.845203227990506</c:v>
                </c:pt>
                <c:pt idx="834">
                  <c:v>16.845203227990506</c:v>
                </c:pt>
                <c:pt idx="835">
                  <c:v>16.845203227990506</c:v>
                </c:pt>
                <c:pt idx="836">
                  <c:v>16.845203227990506</c:v>
                </c:pt>
                <c:pt idx="837">
                  <c:v>16.845203227990506</c:v>
                </c:pt>
                <c:pt idx="838">
                  <c:v>16.845203227990506</c:v>
                </c:pt>
                <c:pt idx="839">
                  <c:v>16.845203227990506</c:v>
                </c:pt>
                <c:pt idx="840">
                  <c:v>16.845203227990506</c:v>
                </c:pt>
                <c:pt idx="841">
                  <c:v>16.845203227990506</c:v>
                </c:pt>
                <c:pt idx="842">
                  <c:v>16.845203227990506</c:v>
                </c:pt>
                <c:pt idx="843">
                  <c:v>16.845203227990506</c:v>
                </c:pt>
                <c:pt idx="844">
                  <c:v>16.845203227990506</c:v>
                </c:pt>
                <c:pt idx="845">
                  <c:v>16.845203227990506</c:v>
                </c:pt>
                <c:pt idx="846">
                  <c:v>16.845203227990506</c:v>
                </c:pt>
                <c:pt idx="847">
                  <c:v>16.845203227990506</c:v>
                </c:pt>
                <c:pt idx="848">
                  <c:v>16.845203227990506</c:v>
                </c:pt>
                <c:pt idx="849">
                  <c:v>16.845203227990506</c:v>
                </c:pt>
                <c:pt idx="850">
                  <c:v>16.845203227990506</c:v>
                </c:pt>
                <c:pt idx="851">
                  <c:v>16.845203227990506</c:v>
                </c:pt>
                <c:pt idx="852">
                  <c:v>16.845203227990506</c:v>
                </c:pt>
                <c:pt idx="853">
                  <c:v>16.845203227990506</c:v>
                </c:pt>
                <c:pt idx="854">
                  <c:v>16.845203227990506</c:v>
                </c:pt>
                <c:pt idx="855">
                  <c:v>16.845203227990506</c:v>
                </c:pt>
                <c:pt idx="856">
                  <c:v>16.845203227990506</c:v>
                </c:pt>
                <c:pt idx="857">
                  <c:v>16.845203227990506</c:v>
                </c:pt>
                <c:pt idx="858">
                  <c:v>16.845203227990506</c:v>
                </c:pt>
                <c:pt idx="859">
                  <c:v>16.845203227990506</c:v>
                </c:pt>
                <c:pt idx="860">
                  <c:v>16.845203227990506</c:v>
                </c:pt>
                <c:pt idx="861">
                  <c:v>16.845203227990506</c:v>
                </c:pt>
                <c:pt idx="862">
                  <c:v>16.845203227990506</c:v>
                </c:pt>
                <c:pt idx="863">
                  <c:v>16.845203227990506</c:v>
                </c:pt>
                <c:pt idx="864">
                  <c:v>16.845203227990506</c:v>
                </c:pt>
                <c:pt idx="865">
                  <c:v>16.845203227990506</c:v>
                </c:pt>
                <c:pt idx="866">
                  <c:v>16.845203227990506</c:v>
                </c:pt>
                <c:pt idx="867">
                  <c:v>16.845203227990506</c:v>
                </c:pt>
                <c:pt idx="868">
                  <c:v>16.845203227990506</c:v>
                </c:pt>
                <c:pt idx="869">
                  <c:v>16.845203227990506</c:v>
                </c:pt>
                <c:pt idx="870">
                  <c:v>16.845203227990506</c:v>
                </c:pt>
                <c:pt idx="871">
                  <c:v>16.845203227990506</c:v>
                </c:pt>
                <c:pt idx="872">
                  <c:v>16.845203227990506</c:v>
                </c:pt>
                <c:pt idx="873">
                  <c:v>16.845203227990506</c:v>
                </c:pt>
                <c:pt idx="874">
                  <c:v>16.845203227990506</c:v>
                </c:pt>
                <c:pt idx="875">
                  <c:v>16.845203227990506</c:v>
                </c:pt>
                <c:pt idx="876">
                  <c:v>16.845203227990506</c:v>
                </c:pt>
                <c:pt idx="877">
                  <c:v>16.845203227990506</c:v>
                </c:pt>
                <c:pt idx="878">
                  <c:v>16.845203227990506</c:v>
                </c:pt>
                <c:pt idx="879">
                  <c:v>16.845203227990506</c:v>
                </c:pt>
                <c:pt idx="880">
                  <c:v>16.845203227990506</c:v>
                </c:pt>
                <c:pt idx="881">
                  <c:v>16.845203227990506</c:v>
                </c:pt>
                <c:pt idx="882">
                  <c:v>16.845203227990506</c:v>
                </c:pt>
                <c:pt idx="883">
                  <c:v>16.845203227990506</c:v>
                </c:pt>
                <c:pt idx="884">
                  <c:v>16.845203227990506</c:v>
                </c:pt>
                <c:pt idx="885">
                  <c:v>16.845203227990506</c:v>
                </c:pt>
                <c:pt idx="886">
                  <c:v>16.845203227990506</c:v>
                </c:pt>
                <c:pt idx="887">
                  <c:v>16.845203227990506</c:v>
                </c:pt>
                <c:pt idx="888">
                  <c:v>16.845203227990506</c:v>
                </c:pt>
                <c:pt idx="889">
                  <c:v>16.845203227990506</c:v>
                </c:pt>
                <c:pt idx="890">
                  <c:v>16.845203227990506</c:v>
                </c:pt>
                <c:pt idx="891">
                  <c:v>16.845203227990506</c:v>
                </c:pt>
                <c:pt idx="892">
                  <c:v>16.845203227990506</c:v>
                </c:pt>
                <c:pt idx="893">
                  <c:v>16.845203227990506</c:v>
                </c:pt>
                <c:pt idx="894">
                  <c:v>16.845203227990506</c:v>
                </c:pt>
                <c:pt idx="895">
                  <c:v>16.845203227990506</c:v>
                </c:pt>
                <c:pt idx="896">
                  <c:v>16.845203227990506</c:v>
                </c:pt>
                <c:pt idx="897">
                  <c:v>16.845203227990506</c:v>
                </c:pt>
                <c:pt idx="898">
                  <c:v>16.845203227990506</c:v>
                </c:pt>
                <c:pt idx="899">
                  <c:v>16.845203227990506</c:v>
                </c:pt>
                <c:pt idx="900">
                  <c:v>16.845203227990506</c:v>
                </c:pt>
                <c:pt idx="901">
                  <c:v>16.845203227990506</c:v>
                </c:pt>
                <c:pt idx="902">
                  <c:v>16.845203227990506</c:v>
                </c:pt>
                <c:pt idx="903">
                  <c:v>16.845203227990506</c:v>
                </c:pt>
                <c:pt idx="904">
                  <c:v>16.845203227990506</c:v>
                </c:pt>
                <c:pt idx="905">
                  <c:v>16.845203227990506</c:v>
                </c:pt>
                <c:pt idx="906">
                  <c:v>16.845203227990506</c:v>
                </c:pt>
                <c:pt idx="907">
                  <c:v>16.845203227990506</c:v>
                </c:pt>
                <c:pt idx="908">
                  <c:v>16.845203227990506</c:v>
                </c:pt>
                <c:pt idx="909">
                  <c:v>16.845203227990506</c:v>
                </c:pt>
                <c:pt idx="910">
                  <c:v>16.845203227990506</c:v>
                </c:pt>
                <c:pt idx="911">
                  <c:v>16.845203227990506</c:v>
                </c:pt>
                <c:pt idx="912">
                  <c:v>16.845203227990506</c:v>
                </c:pt>
                <c:pt idx="913">
                  <c:v>16.845203227990506</c:v>
                </c:pt>
                <c:pt idx="914">
                  <c:v>16.845203227990506</c:v>
                </c:pt>
                <c:pt idx="915">
                  <c:v>16.845203227990506</c:v>
                </c:pt>
                <c:pt idx="916">
                  <c:v>16.845203227990506</c:v>
                </c:pt>
                <c:pt idx="917">
                  <c:v>16.845203227990506</c:v>
                </c:pt>
                <c:pt idx="918">
                  <c:v>16.845203227990506</c:v>
                </c:pt>
                <c:pt idx="919">
                  <c:v>16.845203227990506</c:v>
                </c:pt>
                <c:pt idx="920">
                  <c:v>16.845203227990506</c:v>
                </c:pt>
                <c:pt idx="921">
                  <c:v>16.845203227990506</c:v>
                </c:pt>
                <c:pt idx="922">
                  <c:v>16.845203227990506</c:v>
                </c:pt>
                <c:pt idx="923">
                  <c:v>16.845203227990506</c:v>
                </c:pt>
                <c:pt idx="924">
                  <c:v>16.845203227990506</c:v>
                </c:pt>
                <c:pt idx="925">
                  <c:v>16.845203227990506</c:v>
                </c:pt>
                <c:pt idx="926">
                  <c:v>16.845203227990506</c:v>
                </c:pt>
                <c:pt idx="927">
                  <c:v>16.845203227990506</c:v>
                </c:pt>
                <c:pt idx="928">
                  <c:v>16.845203227990506</c:v>
                </c:pt>
                <c:pt idx="929">
                  <c:v>16.845203227990506</c:v>
                </c:pt>
                <c:pt idx="930">
                  <c:v>16.845203227990506</c:v>
                </c:pt>
                <c:pt idx="931">
                  <c:v>16.845203227990506</c:v>
                </c:pt>
                <c:pt idx="932">
                  <c:v>16.845203227990506</c:v>
                </c:pt>
                <c:pt idx="933">
                  <c:v>16.845203227990506</c:v>
                </c:pt>
                <c:pt idx="934">
                  <c:v>16.845203227990506</c:v>
                </c:pt>
                <c:pt idx="935">
                  <c:v>16.845203227990506</c:v>
                </c:pt>
                <c:pt idx="936">
                  <c:v>16.845203227990506</c:v>
                </c:pt>
                <c:pt idx="937">
                  <c:v>16.845203227990506</c:v>
                </c:pt>
                <c:pt idx="938">
                  <c:v>16.845203227990506</c:v>
                </c:pt>
                <c:pt idx="939">
                  <c:v>16.845203227990506</c:v>
                </c:pt>
                <c:pt idx="940">
                  <c:v>16.845203227990506</c:v>
                </c:pt>
                <c:pt idx="941">
                  <c:v>16.845203227990506</c:v>
                </c:pt>
                <c:pt idx="942">
                  <c:v>16.845203227990506</c:v>
                </c:pt>
                <c:pt idx="943">
                  <c:v>16.845203227990506</c:v>
                </c:pt>
                <c:pt idx="944">
                  <c:v>16.845203227990506</c:v>
                </c:pt>
                <c:pt idx="945">
                  <c:v>16.845203227990506</c:v>
                </c:pt>
                <c:pt idx="946">
                  <c:v>16.845203227990506</c:v>
                </c:pt>
                <c:pt idx="947">
                  <c:v>16.845203227990506</c:v>
                </c:pt>
                <c:pt idx="948">
                  <c:v>16.845203227990506</c:v>
                </c:pt>
                <c:pt idx="949">
                  <c:v>16.845203227990506</c:v>
                </c:pt>
                <c:pt idx="950">
                  <c:v>16.845203227990506</c:v>
                </c:pt>
                <c:pt idx="951">
                  <c:v>16.845203227990506</c:v>
                </c:pt>
                <c:pt idx="952">
                  <c:v>16.845203227990506</c:v>
                </c:pt>
                <c:pt idx="953">
                  <c:v>16.845203227990506</c:v>
                </c:pt>
                <c:pt idx="954">
                  <c:v>16.845203227990506</c:v>
                </c:pt>
                <c:pt idx="955">
                  <c:v>16.845203227990506</c:v>
                </c:pt>
                <c:pt idx="956">
                  <c:v>16.845203227990506</c:v>
                </c:pt>
                <c:pt idx="957">
                  <c:v>16.845203227990506</c:v>
                </c:pt>
                <c:pt idx="958">
                  <c:v>16.845203227990506</c:v>
                </c:pt>
                <c:pt idx="959">
                  <c:v>16.845203227990506</c:v>
                </c:pt>
                <c:pt idx="960">
                  <c:v>16.845203227990506</c:v>
                </c:pt>
                <c:pt idx="961">
                  <c:v>16.845203227990506</c:v>
                </c:pt>
                <c:pt idx="962">
                  <c:v>16.845203227990506</c:v>
                </c:pt>
                <c:pt idx="963">
                  <c:v>16.845203227990506</c:v>
                </c:pt>
                <c:pt idx="964">
                  <c:v>16.845203227990506</c:v>
                </c:pt>
                <c:pt idx="965">
                  <c:v>16.845203227990506</c:v>
                </c:pt>
                <c:pt idx="966">
                  <c:v>16.845203227990506</c:v>
                </c:pt>
                <c:pt idx="967">
                  <c:v>16.845203227990506</c:v>
                </c:pt>
                <c:pt idx="968">
                  <c:v>16.845203227990506</c:v>
                </c:pt>
                <c:pt idx="969">
                  <c:v>16.845203227990506</c:v>
                </c:pt>
                <c:pt idx="970">
                  <c:v>16.845203227990506</c:v>
                </c:pt>
                <c:pt idx="971">
                  <c:v>16.845203227990506</c:v>
                </c:pt>
                <c:pt idx="972">
                  <c:v>16.845203227990506</c:v>
                </c:pt>
                <c:pt idx="973">
                  <c:v>16.845203227990506</c:v>
                </c:pt>
                <c:pt idx="974">
                  <c:v>16.845203227990506</c:v>
                </c:pt>
                <c:pt idx="975">
                  <c:v>16.845203227990506</c:v>
                </c:pt>
                <c:pt idx="976">
                  <c:v>16.845203227990506</c:v>
                </c:pt>
                <c:pt idx="977">
                  <c:v>16.845203227990506</c:v>
                </c:pt>
                <c:pt idx="978">
                  <c:v>16.845203227990506</c:v>
                </c:pt>
                <c:pt idx="979">
                  <c:v>16.845203227990506</c:v>
                </c:pt>
                <c:pt idx="980">
                  <c:v>16.845203227990506</c:v>
                </c:pt>
                <c:pt idx="981">
                  <c:v>16.845203227990506</c:v>
                </c:pt>
                <c:pt idx="982">
                  <c:v>16.845203227990506</c:v>
                </c:pt>
                <c:pt idx="983">
                  <c:v>16.845203227990506</c:v>
                </c:pt>
                <c:pt idx="984">
                  <c:v>16.845203227990506</c:v>
                </c:pt>
                <c:pt idx="985">
                  <c:v>16.845203227990506</c:v>
                </c:pt>
                <c:pt idx="986">
                  <c:v>16.845203227990506</c:v>
                </c:pt>
                <c:pt idx="987">
                  <c:v>16.845203227990506</c:v>
                </c:pt>
                <c:pt idx="988">
                  <c:v>16.845203227990506</c:v>
                </c:pt>
                <c:pt idx="989">
                  <c:v>16.845203227990506</c:v>
                </c:pt>
                <c:pt idx="990">
                  <c:v>16.845203227990506</c:v>
                </c:pt>
                <c:pt idx="991">
                  <c:v>16.845203227990506</c:v>
                </c:pt>
                <c:pt idx="992">
                  <c:v>16.845203227990506</c:v>
                </c:pt>
                <c:pt idx="993">
                  <c:v>16.845203227990506</c:v>
                </c:pt>
                <c:pt idx="994">
                  <c:v>16.845203227990506</c:v>
                </c:pt>
                <c:pt idx="995">
                  <c:v>16.845203227990506</c:v>
                </c:pt>
                <c:pt idx="996">
                  <c:v>16.845203227990506</c:v>
                </c:pt>
                <c:pt idx="997">
                  <c:v>16.845203227990506</c:v>
                </c:pt>
                <c:pt idx="998">
                  <c:v>16.845203227990506</c:v>
                </c:pt>
                <c:pt idx="999">
                  <c:v>16.845203227990506</c:v>
                </c:pt>
                <c:pt idx="1000">
                  <c:v>16.845203227990506</c:v>
                </c:pt>
                <c:pt idx="1001">
                  <c:v>16.845203227990506</c:v>
                </c:pt>
                <c:pt idx="1002">
                  <c:v>16.845203227990506</c:v>
                </c:pt>
                <c:pt idx="1003">
                  <c:v>16.845203227990506</c:v>
                </c:pt>
                <c:pt idx="1004">
                  <c:v>16.845203227990506</c:v>
                </c:pt>
                <c:pt idx="1005">
                  <c:v>16.845203227990506</c:v>
                </c:pt>
                <c:pt idx="1006">
                  <c:v>16.845203227990506</c:v>
                </c:pt>
                <c:pt idx="1007">
                  <c:v>16.845203227990506</c:v>
                </c:pt>
                <c:pt idx="1008">
                  <c:v>16.845203227990506</c:v>
                </c:pt>
                <c:pt idx="1009">
                  <c:v>16.845203227990506</c:v>
                </c:pt>
                <c:pt idx="1010">
                  <c:v>16.845203227990506</c:v>
                </c:pt>
                <c:pt idx="1011">
                  <c:v>16.845203227990506</c:v>
                </c:pt>
                <c:pt idx="1012">
                  <c:v>16.845203227990506</c:v>
                </c:pt>
                <c:pt idx="1013">
                  <c:v>16.845203227990506</c:v>
                </c:pt>
                <c:pt idx="1014">
                  <c:v>16.845203227990506</c:v>
                </c:pt>
                <c:pt idx="1015">
                  <c:v>16.845203227990506</c:v>
                </c:pt>
                <c:pt idx="1016">
                  <c:v>16.845203227990506</c:v>
                </c:pt>
                <c:pt idx="1017">
                  <c:v>16.845203227990506</c:v>
                </c:pt>
                <c:pt idx="1018">
                  <c:v>16.845203227990506</c:v>
                </c:pt>
                <c:pt idx="1019">
                  <c:v>16.845203227990506</c:v>
                </c:pt>
                <c:pt idx="1020">
                  <c:v>16.845203227990506</c:v>
                </c:pt>
                <c:pt idx="1021">
                  <c:v>16.845203227990506</c:v>
                </c:pt>
                <c:pt idx="1022">
                  <c:v>16.845203227990506</c:v>
                </c:pt>
                <c:pt idx="1023">
                  <c:v>16.845203227990506</c:v>
                </c:pt>
                <c:pt idx="1024">
                  <c:v>16.845203227990506</c:v>
                </c:pt>
                <c:pt idx="1025">
                  <c:v>16.845203227990506</c:v>
                </c:pt>
                <c:pt idx="1026">
                  <c:v>16.845203227990506</c:v>
                </c:pt>
                <c:pt idx="1027">
                  <c:v>16.845203227990506</c:v>
                </c:pt>
                <c:pt idx="1028">
                  <c:v>16.845203227990506</c:v>
                </c:pt>
                <c:pt idx="1029">
                  <c:v>16.845203227990506</c:v>
                </c:pt>
                <c:pt idx="1030">
                  <c:v>16.845203227990506</c:v>
                </c:pt>
                <c:pt idx="1031">
                  <c:v>16.845203227990506</c:v>
                </c:pt>
                <c:pt idx="1032">
                  <c:v>16.845203227990506</c:v>
                </c:pt>
                <c:pt idx="1033">
                  <c:v>16.845203227990506</c:v>
                </c:pt>
                <c:pt idx="1034">
                  <c:v>16.845203227990506</c:v>
                </c:pt>
                <c:pt idx="1035">
                  <c:v>16.845203227990506</c:v>
                </c:pt>
                <c:pt idx="1036">
                  <c:v>16.845203227990506</c:v>
                </c:pt>
                <c:pt idx="1037">
                  <c:v>16.845203227990506</c:v>
                </c:pt>
                <c:pt idx="1038">
                  <c:v>16.845203227990506</c:v>
                </c:pt>
                <c:pt idx="1039">
                  <c:v>16.845203227990506</c:v>
                </c:pt>
                <c:pt idx="1040">
                  <c:v>16.845203227990506</c:v>
                </c:pt>
                <c:pt idx="1041">
                  <c:v>16.845203227990506</c:v>
                </c:pt>
                <c:pt idx="1042">
                  <c:v>16.845203227990506</c:v>
                </c:pt>
                <c:pt idx="1043">
                  <c:v>16.845203227990506</c:v>
                </c:pt>
                <c:pt idx="1044">
                  <c:v>16.845203227990506</c:v>
                </c:pt>
                <c:pt idx="1045">
                  <c:v>16.845203227990506</c:v>
                </c:pt>
                <c:pt idx="1046">
                  <c:v>16.845203227990506</c:v>
                </c:pt>
                <c:pt idx="1047">
                  <c:v>16.845203227990506</c:v>
                </c:pt>
                <c:pt idx="1048">
                  <c:v>16.845203227990506</c:v>
                </c:pt>
                <c:pt idx="1049">
                  <c:v>16.845203227990506</c:v>
                </c:pt>
                <c:pt idx="1050">
                  <c:v>16.845203227990506</c:v>
                </c:pt>
                <c:pt idx="1051">
                  <c:v>16.845203227990506</c:v>
                </c:pt>
                <c:pt idx="1052">
                  <c:v>16.845203227990506</c:v>
                </c:pt>
                <c:pt idx="1053">
                  <c:v>16.845203227990506</c:v>
                </c:pt>
                <c:pt idx="1054">
                  <c:v>16.845203227990506</c:v>
                </c:pt>
                <c:pt idx="1055">
                  <c:v>16.845203227990506</c:v>
                </c:pt>
                <c:pt idx="1056">
                  <c:v>16.845203227990506</c:v>
                </c:pt>
                <c:pt idx="1057">
                  <c:v>16.845203227990506</c:v>
                </c:pt>
                <c:pt idx="1058">
                  <c:v>16.845203227990506</c:v>
                </c:pt>
                <c:pt idx="1059">
                  <c:v>16.845203227990506</c:v>
                </c:pt>
                <c:pt idx="1060">
                  <c:v>16.845203227990506</c:v>
                </c:pt>
                <c:pt idx="1061">
                  <c:v>16.845203227990506</c:v>
                </c:pt>
                <c:pt idx="1062">
                  <c:v>16.845203227990506</c:v>
                </c:pt>
                <c:pt idx="1063">
                  <c:v>16.845203227990506</c:v>
                </c:pt>
                <c:pt idx="1064">
                  <c:v>16.845203227990506</c:v>
                </c:pt>
                <c:pt idx="1065">
                  <c:v>16.845203227990506</c:v>
                </c:pt>
                <c:pt idx="1066">
                  <c:v>16.845203227990506</c:v>
                </c:pt>
                <c:pt idx="1067">
                  <c:v>16.845203227990506</c:v>
                </c:pt>
                <c:pt idx="1068">
                  <c:v>16.845203227990506</c:v>
                </c:pt>
                <c:pt idx="1069">
                  <c:v>16.845203227990506</c:v>
                </c:pt>
                <c:pt idx="1070">
                  <c:v>16.845203227990506</c:v>
                </c:pt>
                <c:pt idx="1071">
                  <c:v>16.845203227990506</c:v>
                </c:pt>
                <c:pt idx="1072">
                  <c:v>16.845203227990506</c:v>
                </c:pt>
                <c:pt idx="1073">
                  <c:v>16.845203227990506</c:v>
                </c:pt>
                <c:pt idx="1074">
                  <c:v>16.845203227990506</c:v>
                </c:pt>
                <c:pt idx="1075">
                  <c:v>16.845203227990506</c:v>
                </c:pt>
                <c:pt idx="1076">
                  <c:v>16.845203227990506</c:v>
                </c:pt>
                <c:pt idx="1077">
                  <c:v>16.845203227990506</c:v>
                </c:pt>
                <c:pt idx="1078">
                  <c:v>16.845203227990506</c:v>
                </c:pt>
                <c:pt idx="1079">
                  <c:v>16.845203227990506</c:v>
                </c:pt>
                <c:pt idx="1080">
                  <c:v>16.845203227990506</c:v>
                </c:pt>
                <c:pt idx="1081">
                  <c:v>16.845203227990506</c:v>
                </c:pt>
                <c:pt idx="1082">
                  <c:v>16.845203227990506</c:v>
                </c:pt>
                <c:pt idx="1083">
                  <c:v>16.845203227990506</c:v>
                </c:pt>
                <c:pt idx="1084">
                  <c:v>16.845203227990506</c:v>
                </c:pt>
                <c:pt idx="1085">
                  <c:v>16.845203227990506</c:v>
                </c:pt>
                <c:pt idx="1086">
                  <c:v>16.845203227990506</c:v>
                </c:pt>
                <c:pt idx="1087">
                  <c:v>16.845203227990506</c:v>
                </c:pt>
                <c:pt idx="1088">
                  <c:v>16.845203227990506</c:v>
                </c:pt>
                <c:pt idx="1089">
                  <c:v>16.845203227990506</c:v>
                </c:pt>
                <c:pt idx="1090">
                  <c:v>16.845203227990506</c:v>
                </c:pt>
                <c:pt idx="1091">
                  <c:v>16.845203227990506</c:v>
                </c:pt>
                <c:pt idx="1092">
                  <c:v>16.845203227990506</c:v>
                </c:pt>
                <c:pt idx="1093">
                  <c:v>16.845203227990506</c:v>
                </c:pt>
                <c:pt idx="1094">
                  <c:v>16.845203227990506</c:v>
                </c:pt>
                <c:pt idx="1095">
                  <c:v>16.845203227990506</c:v>
                </c:pt>
                <c:pt idx="1096">
                  <c:v>16.845203227990506</c:v>
                </c:pt>
                <c:pt idx="1097">
                  <c:v>16.845203227990506</c:v>
                </c:pt>
                <c:pt idx="1098">
                  <c:v>16.845203227990506</c:v>
                </c:pt>
                <c:pt idx="1099">
                  <c:v>16.845203227990506</c:v>
                </c:pt>
                <c:pt idx="1100">
                  <c:v>16.845203227990506</c:v>
                </c:pt>
                <c:pt idx="1101">
                  <c:v>16.845203227990506</c:v>
                </c:pt>
                <c:pt idx="1102">
                  <c:v>16.845203227990506</c:v>
                </c:pt>
                <c:pt idx="1103">
                  <c:v>16.845203227990506</c:v>
                </c:pt>
                <c:pt idx="1104">
                  <c:v>16.845203227990506</c:v>
                </c:pt>
                <c:pt idx="1105">
                  <c:v>16.845203227990506</c:v>
                </c:pt>
                <c:pt idx="1106">
                  <c:v>16.845203227990506</c:v>
                </c:pt>
                <c:pt idx="1107">
                  <c:v>16.845203227990506</c:v>
                </c:pt>
                <c:pt idx="1108">
                  <c:v>16.845203227990506</c:v>
                </c:pt>
                <c:pt idx="1109">
                  <c:v>16.845203227990506</c:v>
                </c:pt>
                <c:pt idx="1110">
                  <c:v>16.845203227990506</c:v>
                </c:pt>
                <c:pt idx="1111">
                  <c:v>16.845203227990506</c:v>
                </c:pt>
                <c:pt idx="1112">
                  <c:v>16.845203227990506</c:v>
                </c:pt>
                <c:pt idx="1113">
                  <c:v>16.845203227990506</c:v>
                </c:pt>
                <c:pt idx="1114">
                  <c:v>16.845203227990506</c:v>
                </c:pt>
                <c:pt idx="1115">
                  <c:v>16.845203227990506</c:v>
                </c:pt>
                <c:pt idx="1116">
                  <c:v>16.845203227990506</c:v>
                </c:pt>
                <c:pt idx="1117">
                  <c:v>16.845203227990506</c:v>
                </c:pt>
                <c:pt idx="1118">
                  <c:v>16.845203227990506</c:v>
                </c:pt>
                <c:pt idx="1119">
                  <c:v>16.845203227990506</c:v>
                </c:pt>
                <c:pt idx="1120">
                  <c:v>16.845203227990506</c:v>
                </c:pt>
                <c:pt idx="1121">
                  <c:v>16.845203227990506</c:v>
                </c:pt>
                <c:pt idx="1122">
                  <c:v>16.845203227990506</c:v>
                </c:pt>
                <c:pt idx="1123">
                  <c:v>16.845203227990506</c:v>
                </c:pt>
                <c:pt idx="1124">
                  <c:v>16.845203227990506</c:v>
                </c:pt>
                <c:pt idx="1125">
                  <c:v>16.845203227990506</c:v>
                </c:pt>
                <c:pt idx="1126">
                  <c:v>16.845203227990506</c:v>
                </c:pt>
                <c:pt idx="1127">
                  <c:v>16.845203227990506</c:v>
                </c:pt>
                <c:pt idx="1128">
                  <c:v>16.845203227990506</c:v>
                </c:pt>
                <c:pt idx="1129">
                  <c:v>16.845203227990506</c:v>
                </c:pt>
                <c:pt idx="1130">
                  <c:v>16.845203227990506</c:v>
                </c:pt>
                <c:pt idx="1131">
                  <c:v>16.845203227990506</c:v>
                </c:pt>
                <c:pt idx="1132">
                  <c:v>16.845203227990506</c:v>
                </c:pt>
                <c:pt idx="1133">
                  <c:v>16.845203227990506</c:v>
                </c:pt>
                <c:pt idx="1134">
                  <c:v>16.845203227990506</c:v>
                </c:pt>
                <c:pt idx="1135">
                  <c:v>16.845203227990506</c:v>
                </c:pt>
                <c:pt idx="1136">
                  <c:v>16.845203227990506</c:v>
                </c:pt>
                <c:pt idx="1137">
                  <c:v>16.845203227990506</c:v>
                </c:pt>
                <c:pt idx="1138">
                  <c:v>16.845203227990506</c:v>
                </c:pt>
                <c:pt idx="1139">
                  <c:v>16.845203227990506</c:v>
                </c:pt>
                <c:pt idx="1140">
                  <c:v>16.845203227990506</c:v>
                </c:pt>
                <c:pt idx="1141">
                  <c:v>16.845203227990506</c:v>
                </c:pt>
                <c:pt idx="1142">
                  <c:v>16.845203227990506</c:v>
                </c:pt>
                <c:pt idx="1143">
                  <c:v>16.845203227990506</c:v>
                </c:pt>
                <c:pt idx="1144">
                  <c:v>16.845203227990506</c:v>
                </c:pt>
                <c:pt idx="1145">
                  <c:v>16.845203227990506</c:v>
                </c:pt>
                <c:pt idx="1146">
                  <c:v>16.845203227990506</c:v>
                </c:pt>
                <c:pt idx="1147">
                  <c:v>16.845203227990506</c:v>
                </c:pt>
                <c:pt idx="1148">
                  <c:v>16.845203227990506</c:v>
                </c:pt>
                <c:pt idx="1149">
                  <c:v>16.845203227990506</c:v>
                </c:pt>
                <c:pt idx="1150">
                  <c:v>16.845203227990506</c:v>
                </c:pt>
                <c:pt idx="1151">
                  <c:v>16.845203227990506</c:v>
                </c:pt>
                <c:pt idx="1152">
                  <c:v>16.845203227990506</c:v>
                </c:pt>
                <c:pt idx="1153">
                  <c:v>16.845203227990506</c:v>
                </c:pt>
                <c:pt idx="1154">
                  <c:v>16.845203227990506</c:v>
                </c:pt>
                <c:pt idx="1155">
                  <c:v>16.845203227990506</c:v>
                </c:pt>
                <c:pt idx="1156">
                  <c:v>16.845203227990506</c:v>
                </c:pt>
                <c:pt idx="1157">
                  <c:v>16.845203227990506</c:v>
                </c:pt>
                <c:pt idx="1158">
                  <c:v>16.845203227990506</c:v>
                </c:pt>
                <c:pt idx="1159">
                  <c:v>16.845203227990506</c:v>
                </c:pt>
                <c:pt idx="1160">
                  <c:v>16.845203227990506</c:v>
                </c:pt>
                <c:pt idx="1161">
                  <c:v>16.845203227990506</c:v>
                </c:pt>
                <c:pt idx="1162">
                  <c:v>16.845203227990506</c:v>
                </c:pt>
                <c:pt idx="1163">
                  <c:v>16.845203227990506</c:v>
                </c:pt>
                <c:pt idx="1164">
                  <c:v>16.845203227990506</c:v>
                </c:pt>
                <c:pt idx="1165">
                  <c:v>16.845203227990506</c:v>
                </c:pt>
                <c:pt idx="1166">
                  <c:v>16.845203227990506</c:v>
                </c:pt>
                <c:pt idx="1167">
                  <c:v>16.845203227990506</c:v>
                </c:pt>
                <c:pt idx="1168">
                  <c:v>16.845203227990506</c:v>
                </c:pt>
                <c:pt idx="1169">
                  <c:v>16.845203227990506</c:v>
                </c:pt>
                <c:pt idx="1170">
                  <c:v>16.845203227990506</c:v>
                </c:pt>
                <c:pt idx="1171">
                  <c:v>16.845203227990506</c:v>
                </c:pt>
                <c:pt idx="1172">
                  <c:v>16.845203227990506</c:v>
                </c:pt>
                <c:pt idx="1173">
                  <c:v>16.845203227990506</c:v>
                </c:pt>
                <c:pt idx="1174">
                  <c:v>16.845203227990506</c:v>
                </c:pt>
                <c:pt idx="1175">
                  <c:v>16.845203227990506</c:v>
                </c:pt>
                <c:pt idx="1176">
                  <c:v>16.845203227990506</c:v>
                </c:pt>
                <c:pt idx="1177">
                  <c:v>16.845203227990506</c:v>
                </c:pt>
                <c:pt idx="1178">
                  <c:v>16.845203227990506</c:v>
                </c:pt>
                <c:pt idx="1179">
                  <c:v>16.845203227990506</c:v>
                </c:pt>
                <c:pt idx="1180">
                  <c:v>16.845203227990506</c:v>
                </c:pt>
                <c:pt idx="1181">
                  <c:v>16.845203227990506</c:v>
                </c:pt>
                <c:pt idx="1182">
                  <c:v>16.845203227990506</c:v>
                </c:pt>
                <c:pt idx="1183">
                  <c:v>16.845203227990506</c:v>
                </c:pt>
                <c:pt idx="1184">
                  <c:v>16.845203227990506</c:v>
                </c:pt>
                <c:pt idx="1185">
                  <c:v>16.845203227990506</c:v>
                </c:pt>
                <c:pt idx="1186">
                  <c:v>16.845203227990506</c:v>
                </c:pt>
                <c:pt idx="1187">
                  <c:v>16.845203227990506</c:v>
                </c:pt>
                <c:pt idx="1188">
                  <c:v>16.845203227990506</c:v>
                </c:pt>
                <c:pt idx="1189">
                  <c:v>16.845203227990506</c:v>
                </c:pt>
                <c:pt idx="1190">
                  <c:v>16.845203227990506</c:v>
                </c:pt>
                <c:pt idx="1191">
                  <c:v>16.845203227990506</c:v>
                </c:pt>
                <c:pt idx="1192">
                  <c:v>16.845203227990506</c:v>
                </c:pt>
                <c:pt idx="1193">
                  <c:v>16.845203227990506</c:v>
                </c:pt>
                <c:pt idx="1194">
                  <c:v>16.845203227990506</c:v>
                </c:pt>
                <c:pt idx="1195">
                  <c:v>16.845203227990506</c:v>
                </c:pt>
                <c:pt idx="1196">
                  <c:v>16.845203227990506</c:v>
                </c:pt>
                <c:pt idx="1197">
                  <c:v>16.845203227990506</c:v>
                </c:pt>
                <c:pt idx="1198">
                  <c:v>16.845203227990506</c:v>
                </c:pt>
                <c:pt idx="1199">
                  <c:v>16.845203227990506</c:v>
                </c:pt>
                <c:pt idx="1200">
                  <c:v>16.845203227990506</c:v>
                </c:pt>
                <c:pt idx="1201">
                  <c:v>16.845203227990506</c:v>
                </c:pt>
                <c:pt idx="1202">
                  <c:v>16.845203227990506</c:v>
                </c:pt>
                <c:pt idx="1203">
                  <c:v>16.845203227990506</c:v>
                </c:pt>
                <c:pt idx="1204">
                  <c:v>16.845203227990506</c:v>
                </c:pt>
                <c:pt idx="1205">
                  <c:v>16.845203227990506</c:v>
                </c:pt>
                <c:pt idx="1206">
                  <c:v>16.845203227990506</c:v>
                </c:pt>
                <c:pt idx="1207">
                  <c:v>16.845203227990506</c:v>
                </c:pt>
                <c:pt idx="1208">
                  <c:v>16.845203227990506</c:v>
                </c:pt>
                <c:pt idx="1209">
                  <c:v>16.845203227990506</c:v>
                </c:pt>
                <c:pt idx="1210">
                  <c:v>16.845203227990506</c:v>
                </c:pt>
                <c:pt idx="1211">
                  <c:v>16.845203227990506</c:v>
                </c:pt>
                <c:pt idx="1212">
                  <c:v>16.845203227990506</c:v>
                </c:pt>
                <c:pt idx="1213">
                  <c:v>16.845203227990506</c:v>
                </c:pt>
                <c:pt idx="1214">
                  <c:v>16.845203227990506</c:v>
                </c:pt>
                <c:pt idx="1215">
                  <c:v>16.845203227990506</c:v>
                </c:pt>
                <c:pt idx="1216">
                  <c:v>16.845203227990506</c:v>
                </c:pt>
                <c:pt idx="1217">
                  <c:v>16.845203227990506</c:v>
                </c:pt>
                <c:pt idx="1218">
                  <c:v>16.845203227990506</c:v>
                </c:pt>
                <c:pt idx="1219">
                  <c:v>16.845203227990506</c:v>
                </c:pt>
                <c:pt idx="1220">
                  <c:v>16.845203227990506</c:v>
                </c:pt>
                <c:pt idx="1221">
                  <c:v>16.845203227990506</c:v>
                </c:pt>
                <c:pt idx="1222">
                  <c:v>16.845203227990506</c:v>
                </c:pt>
                <c:pt idx="1223">
                  <c:v>16.845203227990506</c:v>
                </c:pt>
                <c:pt idx="1224">
                  <c:v>16.845203227990506</c:v>
                </c:pt>
                <c:pt idx="1225">
                  <c:v>16.845203227990506</c:v>
                </c:pt>
                <c:pt idx="1226">
                  <c:v>16.845203227990506</c:v>
                </c:pt>
                <c:pt idx="1227">
                  <c:v>16.845203227990506</c:v>
                </c:pt>
                <c:pt idx="1228">
                  <c:v>16.845203227990506</c:v>
                </c:pt>
                <c:pt idx="1229">
                  <c:v>16.845203227990506</c:v>
                </c:pt>
                <c:pt idx="1230">
                  <c:v>16.845203227990506</c:v>
                </c:pt>
                <c:pt idx="1231">
                  <c:v>16.845203227990506</c:v>
                </c:pt>
                <c:pt idx="1232">
                  <c:v>16.845203227990506</c:v>
                </c:pt>
                <c:pt idx="1233">
                  <c:v>16.845203227990506</c:v>
                </c:pt>
                <c:pt idx="1234">
                  <c:v>16.845203227990506</c:v>
                </c:pt>
                <c:pt idx="1235">
                  <c:v>16.845203227990506</c:v>
                </c:pt>
                <c:pt idx="1236">
                  <c:v>16.845203227990506</c:v>
                </c:pt>
                <c:pt idx="1237">
                  <c:v>16.845203227990506</c:v>
                </c:pt>
                <c:pt idx="1238">
                  <c:v>16.845203227990506</c:v>
                </c:pt>
                <c:pt idx="1239">
                  <c:v>16.845203227990506</c:v>
                </c:pt>
                <c:pt idx="1240">
                  <c:v>16.845203227990506</c:v>
                </c:pt>
                <c:pt idx="1241">
                  <c:v>16.845203227990506</c:v>
                </c:pt>
                <c:pt idx="1242">
                  <c:v>16.845203227990506</c:v>
                </c:pt>
                <c:pt idx="1243">
                  <c:v>16.845203227990506</c:v>
                </c:pt>
                <c:pt idx="1244">
                  <c:v>16.845203227990506</c:v>
                </c:pt>
                <c:pt idx="1245">
                  <c:v>16.845203227990506</c:v>
                </c:pt>
                <c:pt idx="1246">
                  <c:v>16.845203227990506</c:v>
                </c:pt>
                <c:pt idx="1247">
                  <c:v>16.845203227990506</c:v>
                </c:pt>
                <c:pt idx="1248">
                  <c:v>16.845203227990506</c:v>
                </c:pt>
                <c:pt idx="1249">
                  <c:v>16.845203227990506</c:v>
                </c:pt>
                <c:pt idx="1250">
                  <c:v>16.845203227990506</c:v>
                </c:pt>
                <c:pt idx="1251">
                  <c:v>16.845203227990506</c:v>
                </c:pt>
                <c:pt idx="1252">
                  <c:v>16.845203227990506</c:v>
                </c:pt>
                <c:pt idx="1253">
                  <c:v>16.845203227990506</c:v>
                </c:pt>
                <c:pt idx="1254">
                  <c:v>16.845203227990506</c:v>
                </c:pt>
                <c:pt idx="1255">
                  <c:v>16.845203227990506</c:v>
                </c:pt>
                <c:pt idx="1256">
                  <c:v>16.845203227990506</c:v>
                </c:pt>
                <c:pt idx="1257">
                  <c:v>16.845203227990506</c:v>
                </c:pt>
                <c:pt idx="1258">
                  <c:v>16.845203227990506</c:v>
                </c:pt>
                <c:pt idx="1259">
                  <c:v>16.845203227990506</c:v>
                </c:pt>
                <c:pt idx="1260">
                  <c:v>16.845203227990506</c:v>
                </c:pt>
                <c:pt idx="1261">
                  <c:v>16.845203227990506</c:v>
                </c:pt>
                <c:pt idx="1262">
                  <c:v>16.845203227990506</c:v>
                </c:pt>
                <c:pt idx="1263">
                  <c:v>16.845203227990506</c:v>
                </c:pt>
                <c:pt idx="1264">
                  <c:v>16.845203227990506</c:v>
                </c:pt>
                <c:pt idx="1265">
                  <c:v>16.845203227990506</c:v>
                </c:pt>
                <c:pt idx="1266">
                  <c:v>16.845203227990506</c:v>
                </c:pt>
                <c:pt idx="1267">
                  <c:v>16.845203227990506</c:v>
                </c:pt>
                <c:pt idx="1268">
                  <c:v>16.845203227990506</c:v>
                </c:pt>
                <c:pt idx="1269">
                  <c:v>16.845203227990506</c:v>
                </c:pt>
                <c:pt idx="1270">
                  <c:v>16.845203227990506</c:v>
                </c:pt>
                <c:pt idx="1271">
                  <c:v>16.845203227990506</c:v>
                </c:pt>
                <c:pt idx="1272">
                  <c:v>16.845203227990506</c:v>
                </c:pt>
                <c:pt idx="1273">
                  <c:v>16.845203227990506</c:v>
                </c:pt>
                <c:pt idx="1274">
                  <c:v>16.845203227990506</c:v>
                </c:pt>
                <c:pt idx="1275">
                  <c:v>16.845203227990506</c:v>
                </c:pt>
                <c:pt idx="1276">
                  <c:v>16.845203227990506</c:v>
                </c:pt>
                <c:pt idx="1277">
                  <c:v>16.845203227990506</c:v>
                </c:pt>
                <c:pt idx="1278">
                  <c:v>16.845203227990506</c:v>
                </c:pt>
                <c:pt idx="1279">
                  <c:v>16.845203227990506</c:v>
                </c:pt>
                <c:pt idx="1280">
                  <c:v>16.845203227990506</c:v>
                </c:pt>
                <c:pt idx="1281">
                  <c:v>16.845203227990506</c:v>
                </c:pt>
                <c:pt idx="1282">
                  <c:v>16.845203227990506</c:v>
                </c:pt>
                <c:pt idx="1283">
                  <c:v>16.845203227990506</c:v>
                </c:pt>
                <c:pt idx="1284">
                  <c:v>16.845203227990506</c:v>
                </c:pt>
                <c:pt idx="1285">
                  <c:v>16.845203227990506</c:v>
                </c:pt>
                <c:pt idx="1286">
                  <c:v>16.845203227990506</c:v>
                </c:pt>
                <c:pt idx="1287">
                  <c:v>16.845203227990506</c:v>
                </c:pt>
                <c:pt idx="1288">
                  <c:v>16.845203227990506</c:v>
                </c:pt>
                <c:pt idx="1289">
                  <c:v>16.845203227990506</c:v>
                </c:pt>
                <c:pt idx="1290">
                  <c:v>16.845203227990506</c:v>
                </c:pt>
                <c:pt idx="1291">
                  <c:v>16.845203227990506</c:v>
                </c:pt>
                <c:pt idx="1292">
                  <c:v>16.845203227990506</c:v>
                </c:pt>
                <c:pt idx="1293">
                  <c:v>16.845203227990506</c:v>
                </c:pt>
                <c:pt idx="1294">
                  <c:v>16.845203227990506</c:v>
                </c:pt>
                <c:pt idx="1295">
                  <c:v>16.845203227990506</c:v>
                </c:pt>
                <c:pt idx="1296">
                  <c:v>16.845203227990506</c:v>
                </c:pt>
                <c:pt idx="1297">
                  <c:v>16.845203227990506</c:v>
                </c:pt>
                <c:pt idx="1298">
                  <c:v>16.845203227990506</c:v>
                </c:pt>
                <c:pt idx="1299">
                  <c:v>16.845203227990506</c:v>
                </c:pt>
                <c:pt idx="1300">
                  <c:v>16.845203227990506</c:v>
                </c:pt>
                <c:pt idx="1301">
                  <c:v>16.845203227990506</c:v>
                </c:pt>
                <c:pt idx="1302">
                  <c:v>16.845203227990506</c:v>
                </c:pt>
                <c:pt idx="1303">
                  <c:v>16.845203227990506</c:v>
                </c:pt>
                <c:pt idx="1304">
                  <c:v>16.845203227990506</c:v>
                </c:pt>
                <c:pt idx="1305">
                  <c:v>16.845203227990506</c:v>
                </c:pt>
                <c:pt idx="1306">
                  <c:v>16.845203227990506</c:v>
                </c:pt>
                <c:pt idx="1307">
                  <c:v>16.845203227990506</c:v>
                </c:pt>
                <c:pt idx="1308">
                  <c:v>16.845203227990506</c:v>
                </c:pt>
                <c:pt idx="1309">
                  <c:v>16.845203227990506</c:v>
                </c:pt>
                <c:pt idx="1310">
                  <c:v>16.845203227990506</c:v>
                </c:pt>
                <c:pt idx="1311">
                  <c:v>16.845203227990506</c:v>
                </c:pt>
                <c:pt idx="1312">
                  <c:v>16.845203227990506</c:v>
                </c:pt>
                <c:pt idx="1313">
                  <c:v>16.845203227990506</c:v>
                </c:pt>
                <c:pt idx="1314">
                  <c:v>16.845203227990506</c:v>
                </c:pt>
                <c:pt idx="1315">
                  <c:v>16.845203227990506</c:v>
                </c:pt>
                <c:pt idx="1316">
                  <c:v>16.845203227990506</c:v>
                </c:pt>
                <c:pt idx="1317">
                  <c:v>16.845203227990506</c:v>
                </c:pt>
                <c:pt idx="1318">
                  <c:v>16.845203227990506</c:v>
                </c:pt>
                <c:pt idx="1319">
                  <c:v>16.845203227990506</c:v>
                </c:pt>
                <c:pt idx="1320">
                  <c:v>16.845203227990506</c:v>
                </c:pt>
                <c:pt idx="1321">
                  <c:v>16.845203227990506</c:v>
                </c:pt>
                <c:pt idx="1322">
                  <c:v>16.845203227990506</c:v>
                </c:pt>
                <c:pt idx="1323">
                  <c:v>16.845203227990506</c:v>
                </c:pt>
                <c:pt idx="1324">
                  <c:v>16.845203227990506</c:v>
                </c:pt>
                <c:pt idx="1325">
                  <c:v>16.845203227990506</c:v>
                </c:pt>
                <c:pt idx="1326">
                  <c:v>16.845203227990506</c:v>
                </c:pt>
                <c:pt idx="1327">
                  <c:v>16.845203227990506</c:v>
                </c:pt>
                <c:pt idx="1328">
                  <c:v>16.845203227990506</c:v>
                </c:pt>
                <c:pt idx="1329">
                  <c:v>16.845203227990506</c:v>
                </c:pt>
                <c:pt idx="1330">
                  <c:v>16.845203227990506</c:v>
                </c:pt>
                <c:pt idx="1331">
                  <c:v>16.845203227990506</c:v>
                </c:pt>
                <c:pt idx="1332">
                  <c:v>16.845203227990506</c:v>
                </c:pt>
                <c:pt idx="1333">
                  <c:v>16.845203227990506</c:v>
                </c:pt>
                <c:pt idx="1334">
                  <c:v>16.845203227990506</c:v>
                </c:pt>
                <c:pt idx="1335">
                  <c:v>16.845203227990506</c:v>
                </c:pt>
                <c:pt idx="1336">
                  <c:v>16.845203227990506</c:v>
                </c:pt>
                <c:pt idx="1337">
                  <c:v>16.845203227990506</c:v>
                </c:pt>
                <c:pt idx="1338">
                  <c:v>16.845203227990506</c:v>
                </c:pt>
                <c:pt idx="1339">
                  <c:v>16.845203227990506</c:v>
                </c:pt>
                <c:pt idx="1340">
                  <c:v>16.845203227990506</c:v>
                </c:pt>
                <c:pt idx="1341">
                  <c:v>16.845203227990506</c:v>
                </c:pt>
                <c:pt idx="1342">
                  <c:v>16.845203227990506</c:v>
                </c:pt>
                <c:pt idx="1343">
                  <c:v>16.845203227990506</c:v>
                </c:pt>
                <c:pt idx="1344">
                  <c:v>16.845203227990506</c:v>
                </c:pt>
                <c:pt idx="1345">
                  <c:v>16.845203227990506</c:v>
                </c:pt>
                <c:pt idx="1346">
                  <c:v>16.845203227990506</c:v>
                </c:pt>
                <c:pt idx="1347">
                  <c:v>16.845203227990506</c:v>
                </c:pt>
                <c:pt idx="1348">
                  <c:v>16.845203227990506</c:v>
                </c:pt>
                <c:pt idx="1349">
                  <c:v>16.845203227990506</c:v>
                </c:pt>
                <c:pt idx="1350">
                  <c:v>16.845203227990506</c:v>
                </c:pt>
                <c:pt idx="1351">
                  <c:v>16.845203227990506</c:v>
                </c:pt>
                <c:pt idx="1352">
                  <c:v>16.845203227990506</c:v>
                </c:pt>
                <c:pt idx="1353">
                  <c:v>16.845203227990506</c:v>
                </c:pt>
                <c:pt idx="1354">
                  <c:v>16.845203227990506</c:v>
                </c:pt>
                <c:pt idx="1355">
                  <c:v>16.845203227990506</c:v>
                </c:pt>
                <c:pt idx="1356">
                  <c:v>16.845203227990506</c:v>
                </c:pt>
                <c:pt idx="1357">
                  <c:v>16.845203227990506</c:v>
                </c:pt>
                <c:pt idx="1358">
                  <c:v>16.845203227990506</c:v>
                </c:pt>
                <c:pt idx="1359">
                  <c:v>16.845203227990506</c:v>
                </c:pt>
                <c:pt idx="1360">
                  <c:v>16.845203227990506</c:v>
                </c:pt>
                <c:pt idx="1361">
                  <c:v>16.845203227990506</c:v>
                </c:pt>
                <c:pt idx="1362">
                  <c:v>16.845203227990506</c:v>
                </c:pt>
                <c:pt idx="1363">
                  <c:v>16.845203227990506</c:v>
                </c:pt>
                <c:pt idx="1364">
                  <c:v>16.845203227990506</c:v>
                </c:pt>
                <c:pt idx="1365">
                  <c:v>16.845203227990506</c:v>
                </c:pt>
                <c:pt idx="1366">
                  <c:v>16.845203227990506</c:v>
                </c:pt>
                <c:pt idx="1367">
                  <c:v>16.845203227990506</c:v>
                </c:pt>
                <c:pt idx="1368">
                  <c:v>16.845203227990506</c:v>
                </c:pt>
                <c:pt idx="1369">
                  <c:v>16.845203227990506</c:v>
                </c:pt>
                <c:pt idx="1370">
                  <c:v>16.845203227990506</c:v>
                </c:pt>
                <c:pt idx="1371">
                  <c:v>16.845203227990506</c:v>
                </c:pt>
                <c:pt idx="1372">
                  <c:v>16.845203227990506</c:v>
                </c:pt>
                <c:pt idx="1373">
                  <c:v>16.845203227990506</c:v>
                </c:pt>
                <c:pt idx="1374">
                  <c:v>16.845203227990506</c:v>
                </c:pt>
                <c:pt idx="1375">
                  <c:v>16.845203227990506</c:v>
                </c:pt>
                <c:pt idx="1376">
                  <c:v>16.845203227990506</c:v>
                </c:pt>
                <c:pt idx="1377">
                  <c:v>16.845203227990506</c:v>
                </c:pt>
                <c:pt idx="1378">
                  <c:v>16.845203227990506</c:v>
                </c:pt>
                <c:pt idx="1379">
                  <c:v>16.845203227990506</c:v>
                </c:pt>
                <c:pt idx="1380">
                  <c:v>16.845203227990506</c:v>
                </c:pt>
                <c:pt idx="1381">
                  <c:v>16.845203227990506</c:v>
                </c:pt>
                <c:pt idx="1382">
                  <c:v>16.845203227990506</c:v>
                </c:pt>
                <c:pt idx="1383">
                  <c:v>16.845203227990506</c:v>
                </c:pt>
                <c:pt idx="1384">
                  <c:v>16.845203227990506</c:v>
                </c:pt>
                <c:pt idx="1385">
                  <c:v>16.845203227990506</c:v>
                </c:pt>
                <c:pt idx="1386">
                  <c:v>16.845203227990506</c:v>
                </c:pt>
                <c:pt idx="1387">
                  <c:v>16.845203227990506</c:v>
                </c:pt>
                <c:pt idx="1388">
                  <c:v>16.845203227990506</c:v>
                </c:pt>
                <c:pt idx="1389">
                  <c:v>16.845203227990506</c:v>
                </c:pt>
                <c:pt idx="1390">
                  <c:v>16.845203227990506</c:v>
                </c:pt>
                <c:pt idx="1391">
                  <c:v>16.845203227990506</c:v>
                </c:pt>
                <c:pt idx="1392">
                  <c:v>16.845203227990506</c:v>
                </c:pt>
                <c:pt idx="1393">
                  <c:v>16.845203227990506</c:v>
                </c:pt>
                <c:pt idx="1394">
                  <c:v>16.845203227990506</c:v>
                </c:pt>
                <c:pt idx="1395">
                  <c:v>16.845203227990506</c:v>
                </c:pt>
                <c:pt idx="1396">
                  <c:v>16.845203227990506</c:v>
                </c:pt>
                <c:pt idx="1397">
                  <c:v>16.845203227990506</c:v>
                </c:pt>
                <c:pt idx="1398">
                  <c:v>16.845203227990506</c:v>
                </c:pt>
                <c:pt idx="1399">
                  <c:v>16.845203227990506</c:v>
                </c:pt>
                <c:pt idx="1400">
                  <c:v>16.845203227990506</c:v>
                </c:pt>
                <c:pt idx="1401">
                  <c:v>16.845203227990506</c:v>
                </c:pt>
                <c:pt idx="1402">
                  <c:v>16.845203227990506</c:v>
                </c:pt>
                <c:pt idx="1403">
                  <c:v>16.845203227990506</c:v>
                </c:pt>
                <c:pt idx="1404">
                  <c:v>16.845203227990506</c:v>
                </c:pt>
                <c:pt idx="1405">
                  <c:v>16.845203227990506</c:v>
                </c:pt>
                <c:pt idx="1406">
                  <c:v>16.845203227990506</c:v>
                </c:pt>
                <c:pt idx="1407">
                  <c:v>16.845203227990506</c:v>
                </c:pt>
                <c:pt idx="1408">
                  <c:v>16.845203227990506</c:v>
                </c:pt>
                <c:pt idx="1409">
                  <c:v>16.845203227990506</c:v>
                </c:pt>
                <c:pt idx="1410">
                  <c:v>16.845203227990506</c:v>
                </c:pt>
                <c:pt idx="1411">
                  <c:v>16.845203227990506</c:v>
                </c:pt>
                <c:pt idx="1412">
                  <c:v>16.845203227990506</c:v>
                </c:pt>
                <c:pt idx="1413">
                  <c:v>16.845203227990506</c:v>
                </c:pt>
                <c:pt idx="1414">
                  <c:v>16.845203227990506</c:v>
                </c:pt>
                <c:pt idx="1415">
                  <c:v>16.845203227990506</c:v>
                </c:pt>
                <c:pt idx="1416">
                  <c:v>16.845203227990506</c:v>
                </c:pt>
                <c:pt idx="1417">
                  <c:v>16.845203227990506</c:v>
                </c:pt>
                <c:pt idx="1418">
                  <c:v>16.845203227990506</c:v>
                </c:pt>
                <c:pt idx="1419">
                  <c:v>16.845203227990506</c:v>
                </c:pt>
                <c:pt idx="1420">
                  <c:v>16.845203227990506</c:v>
                </c:pt>
                <c:pt idx="1421">
                  <c:v>16.845203227990506</c:v>
                </c:pt>
                <c:pt idx="1422">
                  <c:v>16.845203227990506</c:v>
                </c:pt>
                <c:pt idx="1423">
                  <c:v>16.845203227990506</c:v>
                </c:pt>
                <c:pt idx="1424">
                  <c:v>16.845203227990506</c:v>
                </c:pt>
                <c:pt idx="1425">
                  <c:v>16.845203227990506</c:v>
                </c:pt>
                <c:pt idx="1426">
                  <c:v>16.845203227990506</c:v>
                </c:pt>
                <c:pt idx="1427">
                  <c:v>16.845203227990506</c:v>
                </c:pt>
                <c:pt idx="1428">
                  <c:v>16.845203227990506</c:v>
                </c:pt>
                <c:pt idx="1429">
                  <c:v>16.845203227990506</c:v>
                </c:pt>
                <c:pt idx="1430">
                  <c:v>16.845203227990506</c:v>
                </c:pt>
                <c:pt idx="1431">
                  <c:v>16.845203227990506</c:v>
                </c:pt>
                <c:pt idx="1432">
                  <c:v>16.845203227990506</c:v>
                </c:pt>
                <c:pt idx="1433">
                  <c:v>16.845203227990506</c:v>
                </c:pt>
                <c:pt idx="1434">
                  <c:v>16.845203227990506</c:v>
                </c:pt>
                <c:pt idx="1435">
                  <c:v>16.845203227990506</c:v>
                </c:pt>
                <c:pt idx="1436">
                  <c:v>16.845203227990506</c:v>
                </c:pt>
                <c:pt idx="1437">
                  <c:v>16.845203227990506</c:v>
                </c:pt>
                <c:pt idx="1438">
                  <c:v>16.845203227990506</c:v>
                </c:pt>
                <c:pt idx="1439">
                  <c:v>16.845203227990506</c:v>
                </c:pt>
                <c:pt idx="1440">
                  <c:v>16.845203227990506</c:v>
                </c:pt>
                <c:pt idx="1441">
                  <c:v>16.845203227990506</c:v>
                </c:pt>
                <c:pt idx="1442">
                  <c:v>16.845203227990506</c:v>
                </c:pt>
                <c:pt idx="1443">
                  <c:v>16.845203227990506</c:v>
                </c:pt>
                <c:pt idx="1444">
                  <c:v>16.845203227990506</c:v>
                </c:pt>
                <c:pt idx="1445">
                  <c:v>16.845203227990506</c:v>
                </c:pt>
                <c:pt idx="1446">
                  <c:v>16.845203227990506</c:v>
                </c:pt>
                <c:pt idx="1447">
                  <c:v>16.845203227990506</c:v>
                </c:pt>
                <c:pt idx="1448">
                  <c:v>16.845203227990506</c:v>
                </c:pt>
                <c:pt idx="1449">
                  <c:v>16.845203227990506</c:v>
                </c:pt>
                <c:pt idx="1450">
                  <c:v>16.845203227990506</c:v>
                </c:pt>
                <c:pt idx="1451">
                  <c:v>16.845203227990506</c:v>
                </c:pt>
                <c:pt idx="1452">
                  <c:v>16.845203227990506</c:v>
                </c:pt>
                <c:pt idx="1453">
                  <c:v>16.845203227990506</c:v>
                </c:pt>
                <c:pt idx="1454">
                  <c:v>16.845203227990506</c:v>
                </c:pt>
                <c:pt idx="1455">
                  <c:v>16.845203227990506</c:v>
                </c:pt>
                <c:pt idx="1456">
                  <c:v>16.845203227990506</c:v>
                </c:pt>
                <c:pt idx="1457">
                  <c:v>16.845203227990506</c:v>
                </c:pt>
                <c:pt idx="1458">
                  <c:v>16.845203227990506</c:v>
                </c:pt>
                <c:pt idx="1459">
                  <c:v>16.845203227990506</c:v>
                </c:pt>
                <c:pt idx="1460">
                  <c:v>16.845203227990506</c:v>
                </c:pt>
                <c:pt idx="1461">
                  <c:v>16.845203227990506</c:v>
                </c:pt>
                <c:pt idx="1462">
                  <c:v>16.845203227990506</c:v>
                </c:pt>
                <c:pt idx="1463">
                  <c:v>16.845203227990506</c:v>
                </c:pt>
                <c:pt idx="1464">
                  <c:v>16.845203227990506</c:v>
                </c:pt>
                <c:pt idx="1465">
                  <c:v>16.845203227990506</c:v>
                </c:pt>
                <c:pt idx="1466">
                  <c:v>16.845203227990506</c:v>
                </c:pt>
                <c:pt idx="1467">
                  <c:v>16.845203227990506</c:v>
                </c:pt>
                <c:pt idx="1468">
                  <c:v>16.845203227990506</c:v>
                </c:pt>
                <c:pt idx="1469">
                  <c:v>16.845203227990506</c:v>
                </c:pt>
                <c:pt idx="1470">
                  <c:v>16.845203227990506</c:v>
                </c:pt>
                <c:pt idx="1471">
                  <c:v>16.845203227990506</c:v>
                </c:pt>
                <c:pt idx="1472">
                  <c:v>16.845203227990506</c:v>
                </c:pt>
                <c:pt idx="1473">
                  <c:v>16.845203227990506</c:v>
                </c:pt>
                <c:pt idx="1474">
                  <c:v>16.845203227990506</c:v>
                </c:pt>
                <c:pt idx="1475">
                  <c:v>16.845203227990506</c:v>
                </c:pt>
                <c:pt idx="1476">
                  <c:v>16.845203227990506</c:v>
                </c:pt>
                <c:pt idx="1477">
                  <c:v>16.845203227990506</c:v>
                </c:pt>
                <c:pt idx="1478">
                  <c:v>16.845203227990506</c:v>
                </c:pt>
                <c:pt idx="1479">
                  <c:v>16.845203227990506</c:v>
                </c:pt>
                <c:pt idx="1480">
                  <c:v>16.845203227990506</c:v>
                </c:pt>
                <c:pt idx="1481">
                  <c:v>16.845203227990506</c:v>
                </c:pt>
                <c:pt idx="1482">
                  <c:v>16.845203227990506</c:v>
                </c:pt>
                <c:pt idx="1483">
                  <c:v>16.845203227990506</c:v>
                </c:pt>
                <c:pt idx="1484">
                  <c:v>16.845203227990506</c:v>
                </c:pt>
                <c:pt idx="1485">
                  <c:v>16.845203227990506</c:v>
                </c:pt>
                <c:pt idx="1486">
                  <c:v>16.845203227990506</c:v>
                </c:pt>
                <c:pt idx="1487">
                  <c:v>16.845203227990506</c:v>
                </c:pt>
                <c:pt idx="1488">
                  <c:v>16.845203227990506</c:v>
                </c:pt>
                <c:pt idx="1489">
                  <c:v>16.845203227990506</c:v>
                </c:pt>
                <c:pt idx="1490">
                  <c:v>16.845203227990506</c:v>
                </c:pt>
                <c:pt idx="1491">
                  <c:v>16.845203227990506</c:v>
                </c:pt>
                <c:pt idx="1492">
                  <c:v>16.845203227990506</c:v>
                </c:pt>
                <c:pt idx="1493">
                  <c:v>16.845203227990506</c:v>
                </c:pt>
                <c:pt idx="1494">
                  <c:v>16.845203227990506</c:v>
                </c:pt>
                <c:pt idx="1495">
                  <c:v>16.845203227990506</c:v>
                </c:pt>
                <c:pt idx="1496">
                  <c:v>16.845203227990506</c:v>
                </c:pt>
                <c:pt idx="1497">
                  <c:v>16.845203227990506</c:v>
                </c:pt>
                <c:pt idx="1498">
                  <c:v>16.845203227990506</c:v>
                </c:pt>
                <c:pt idx="1499">
                  <c:v>16.845203227990506</c:v>
                </c:pt>
                <c:pt idx="1500">
                  <c:v>16.845203227990506</c:v>
                </c:pt>
                <c:pt idx="1501">
                  <c:v>16.845203227990506</c:v>
                </c:pt>
                <c:pt idx="1502">
                  <c:v>16.845203227990506</c:v>
                </c:pt>
                <c:pt idx="1503">
                  <c:v>16.845203227990506</c:v>
                </c:pt>
                <c:pt idx="1504">
                  <c:v>16.845203227990506</c:v>
                </c:pt>
                <c:pt idx="1505">
                  <c:v>16.845203227990506</c:v>
                </c:pt>
                <c:pt idx="1506">
                  <c:v>16.845203227990506</c:v>
                </c:pt>
                <c:pt idx="1507">
                  <c:v>16.845203227990506</c:v>
                </c:pt>
                <c:pt idx="1508">
                  <c:v>16.845203227990506</c:v>
                </c:pt>
                <c:pt idx="1509">
                  <c:v>16.845203227990506</c:v>
                </c:pt>
                <c:pt idx="1510">
                  <c:v>16.845203227990506</c:v>
                </c:pt>
                <c:pt idx="1511">
                  <c:v>16.845203227990506</c:v>
                </c:pt>
                <c:pt idx="1512">
                  <c:v>16.845203227990506</c:v>
                </c:pt>
                <c:pt idx="1513">
                  <c:v>16.845203227990506</c:v>
                </c:pt>
                <c:pt idx="1514">
                  <c:v>16.845203227990506</c:v>
                </c:pt>
                <c:pt idx="1515">
                  <c:v>16.845203227990506</c:v>
                </c:pt>
                <c:pt idx="1516">
                  <c:v>16.845203227990506</c:v>
                </c:pt>
                <c:pt idx="1517">
                  <c:v>16.845203227990506</c:v>
                </c:pt>
                <c:pt idx="1518">
                  <c:v>16.845203227990506</c:v>
                </c:pt>
                <c:pt idx="1519">
                  <c:v>16.845203227990506</c:v>
                </c:pt>
                <c:pt idx="1520">
                  <c:v>16.845203227990506</c:v>
                </c:pt>
                <c:pt idx="1521">
                  <c:v>16.845203227990506</c:v>
                </c:pt>
                <c:pt idx="1522">
                  <c:v>16.845203227990506</c:v>
                </c:pt>
                <c:pt idx="1523">
                  <c:v>16.845203227990506</c:v>
                </c:pt>
                <c:pt idx="1524">
                  <c:v>16.845203227990506</c:v>
                </c:pt>
                <c:pt idx="1525">
                  <c:v>16.845203227990506</c:v>
                </c:pt>
                <c:pt idx="1526">
                  <c:v>16.845203227990506</c:v>
                </c:pt>
                <c:pt idx="1527">
                  <c:v>16.845203227990506</c:v>
                </c:pt>
                <c:pt idx="1528">
                  <c:v>16.845203227990506</c:v>
                </c:pt>
                <c:pt idx="1529">
                  <c:v>16.845203227990506</c:v>
                </c:pt>
                <c:pt idx="1530">
                  <c:v>16.845203227990506</c:v>
                </c:pt>
                <c:pt idx="1531">
                  <c:v>16.845203227990506</c:v>
                </c:pt>
                <c:pt idx="1532">
                  <c:v>16.845203227990506</c:v>
                </c:pt>
                <c:pt idx="1533">
                  <c:v>16.845203227990506</c:v>
                </c:pt>
                <c:pt idx="1534">
                  <c:v>16.845203227990506</c:v>
                </c:pt>
                <c:pt idx="1535">
                  <c:v>16.845203227990506</c:v>
                </c:pt>
                <c:pt idx="1536">
                  <c:v>16.845203227990506</c:v>
                </c:pt>
                <c:pt idx="1537">
                  <c:v>16.845203227990506</c:v>
                </c:pt>
                <c:pt idx="1538">
                  <c:v>16.845203227990506</c:v>
                </c:pt>
                <c:pt idx="1539">
                  <c:v>16.845203227990506</c:v>
                </c:pt>
                <c:pt idx="1540">
                  <c:v>16.845203227990506</c:v>
                </c:pt>
              </c:numCache>
            </c:numRef>
          </c:val>
        </c:ser>
        <c:marker val="1"/>
        <c:axId val="77096064"/>
        <c:axId val="77097600"/>
      </c:lineChart>
      <c:dateAx>
        <c:axId val="77096064"/>
        <c:scaling>
          <c:orientation val="minMax"/>
        </c:scaling>
        <c:axPos val="b"/>
        <c:numFmt formatCode="yyyy\-mm\-dd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97600"/>
        <c:crosses val="autoZero"/>
        <c:auto val="1"/>
        <c:lblOffset val="100"/>
        <c:baseTimeUnit val="days"/>
      </c:dateAx>
      <c:valAx>
        <c:axId val="77097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9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>
        <c:manualLayout>
          <c:layoutTarget val="inner"/>
          <c:xMode val="edge"/>
          <c:yMode val="edge"/>
          <c:x val="0.28013577587424437"/>
          <c:y val="0.20409146458474334"/>
          <c:w val="0.48008413377798004"/>
          <c:h val="0.79590853541525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ММВБ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22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5"/>
              <c:layout>
                <c:manualLayout>
                  <c:x val="-5.1230183463607569E-3"/>
                  <c:y val="-2.2628798820333129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1.8625578796329628E-2"/>
                  <c:y val="-1.5089737503913707E-2"/>
                </c:manualLayout>
              </c:layout>
              <c:showCatName val="1"/>
              <c:showPercent val="1"/>
            </c:dLbl>
            <c:dLbl>
              <c:idx val="22"/>
              <c:layout>
                <c:manualLayout>
                  <c:x val="5.3517947158413771E-2"/>
                  <c:y val="0.15368519659431801"/>
                </c:manualLayout>
              </c:layout>
              <c:showCatName val="1"/>
              <c:showPercent val="1"/>
            </c:dLbl>
            <c:dLbl>
              <c:idx val="24"/>
              <c:layout>
                <c:manualLayout>
                  <c:x val="1.8565557216806455E-2"/>
                  <c:y val="0.10933734635545546"/>
                </c:manualLayout>
              </c:layout>
              <c:showCatName val="1"/>
              <c:showPercent val="1"/>
            </c:dLbl>
            <c:dLbl>
              <c:idx val="26"/>
              <c:layout>
                <c:manualLayout>
                  <c:x val="3.8793064894861021E-2"/>
                  <c:y val="-4.4606154871680934E-3"/>
                </c:manualLayout>
              </c:layout>
              <c:showCatName val="1"/>
              <c:showPercent val="1"/>
            </c:dLbl>
            <c:dLbl>
              <c:idx val="28"/>
              <c:layout>
                <c:manualLayout>
                  <c:x val="7.9330050898299434E-2"/>
                  <c:y val="2.8947036187898314E-2"/>
                </c:manualLayout>
              </c:layout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Лист1!$A$2:$A$24</c:f>
              <c:strCache>
                <c:ptCount val="23"/>
                <c:pt idx="0">
                  <c:v>GAZP</c:v>
                </c:pt>
                <c:pt idx="1">
                  <c:v>SBER</c:v>
                </c:pt>
                <c:pt idx="2">
                  <c:v>LKOH</c:v>
                </c:pt>
                <c:pt idx="3">
                  <c:v>NVTK</c:v>
                </c:pt>
                <c:pt idx="4">
                  <c:v>MGNT</c:v>
                </c:pt>
                <c:pt idx="5">
                  <c:v>GMKN</c:v>
                </c:pt>
                <c:pt idx="6">
                  <c:v>ROSN</c:v>
                </c:pt>
                <c:pt idx="7">
                  <c:v>VTBR</c:v>
                </c:pt>
                <c:pt idx="8">
                  <c:v>TRNFP</c:v>
                </c:pt>
                <c:pt idx="9">
                  <c:v>MTSS</c:v>
                </c:pt>
                <c:pt idx="10">
                  <c:v>SNGS</c:v>
                </c:pt>
                <c:pt idx="11">
                  <c:v>TATN</c:v>
                </c:pt>
                <c:pt idx="12">
                  <c:v>ALRS</c:v>
                </c:pt>
                <c:pt idx="13">
                  <c:v>SNGSP</c:v>
                </c:pt>
                <c:pt idx="14">
                  <c:v>MOEX</c:v>
                </c:pt>
                <c:pt idx="15">
                  <c:v>POLY</c:v>
                </c:pt>
                <c:pt idx="16">
                  <c:v>IRAO</c:v>
                </c:pt>
                <c:pt idx="17">
                  <c:v>CHMF</c:v>
                </c:pt>
                <c:pt idx="18">
                  <c:v>NLMK</c:v>
                </c:pt>
                <c:pt idx="19">
                  <c:v>SBERP</c:v>
                </c:pt>
                <c:pt idx="20">
                  <c:v>YNDX</c:v>
                </c:pt>
                <c:pt idx="21">
                  <c:v>HYDR</c:v>
                </c:pt>
                <c:pt idx="22">
                  <c:v>Остальные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14.6</c:v>
                </c:pt>
                <c:pt idx="1">
                  <c:v>14.2</c:v>
                </c:pt>
                <c:pt idx="2">
                  <c:v>12.23</c:v>
                </c:pt>
                <c:pt idx="3">
                  <c:v>6.13</c:v>
                </c:pt>
                <c:pt idx="4">
                  <c:v>5.84</c:v>
                </c:pt>
                <c:pt idx="5">
                  <c:v>4.96</c:v>
                </c:pt>
                <c:pt idx="6">
                  <c:v>4.0199999999999996</c:v>
                </c:pt>
                <c:pt idx="7">
                  <c:v>3.53</c:v>
                </c:pt>
                <c:pt idx="8">
                  <c:v>2.9</c:v>
                </c:pt>
                <c:pt idx="9">
                  <c:v>2.8299999999999987</c:v>
                </c:pt>
                <c:pt idx="10">
                  <c:v>2.61</c:v>
                </c:pt>
                <c:pt idx="11">
                  <c:v>2.4699999999999998</c:v>
                </c:pt>
                <c:pt idx="12">
                  <c:v>2.4</c:v>
                </c:pt>
                <c:pt idx="13">
                  <c:v>1.83</c:v>
                </c:pt>
                <c:pt idx="14">
                  <c:v>1.48</c:v>
                </c:pt>
                <c:pt idx="15">
                  <c:v>1.3800000000000001</c:v>
                </c:pt>
                <c:pt idx="16">
                  <c:v>1.31</c:v>
                </c:pt>
                <c:pt idx="17">
                  <c:v>1.29</c:v>
                </c:pt>
                <c:pt idx="18">
                  <c:v>1.0900000000000001</c:v>
                </c:pt>
                <c:pt idx="19">
                  <c:v>1.02</c:v>
                </c:pt>
                <c:pt idx="20">
                  <c:v>0.94000000000000061</c:v>
                </c:pt>
                <c:pt idx="21">
                  <c:v>0.82000000000000062</c:v>
                </c:pt>
                <c:pt idx="22">
                  <c:v>10.120000000000001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Сбербанк Чистая прибыль</a:t>
            </a:r>
            <a:r>
              <a:rPr lang="ru-RU" baseline="0"/>
              <a:t> (РСБУ)</a:t>
            </a:r>
            <a:endParaRPr lang="ru-RU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dPt>
            <c:idx val="10"/>
            <c:spPr>
              <a:solidFill>
                <a:srgbClr val="00B0F0"/>
              </a:solidFill>
            </c:spPr>
          </c:dPt>
          <c:dLbls>
            <c:showVal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89</c:v>
                </c:pt>
                <c:pt idx="1">
                  <c:v>126</c:v>
                </c:pt>
                <c:pt idx="2">
                  <c:v>108</c:v>
                </c:pt>
                <c:pt idx="3">
                  <c:v>36</c:v>
                </c:pt>
                <c:pt idx="4">
                  <c:v>184</c:v>
                </c:pt>
                <c:pt idx="5">
                  <c:v>322</c:v>
                </c:pt>
                <c:pt idx="6">
                  <c:v>344</c:v>
                </c:pt>
                <c:pt idx="7">
                  <c:v>393</c:v>
                </c:pt>
                <c:pt idx="8">
                  <c:v>306</c:v>
                </c:pt>
                <c:pt idx="9">
                  <c:v>236</c:v>
                </c:pt>
                <c:pt idx="10">
                  <c:v>517</c:v>
                </c:pt>
              </c:numCache>
            </c:numRef>
          </c:val>
        </c:ser>
        <c:axId val="95716480"/>
        <c:axId val="95718016"/>
      </c:barChart>
      <c:catAx>
        <c:axId val="95716480"/>
        <c:scaling>
          <c:orientation val="minMax"/>
        </c:scaling>
        <c:axPos val="b"/>
        <c:numFmt formatCode="General" sourceLinked="1"/>
        <c:tickLblPos val="nextTo"/>
        <c:crossAx val="95718016"/>
        <c:crosses val="autoZero"/>
        <c:auto val="1"/>
        <c:lblAlgn val="ctr"/>
        <c:lblOffset val="100"/>
      </c:catAx>
      <c:valAx>
        <c:axId val="95718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Млрд рублей</a:t>
                </a:r>
              </a:p>
            </c:rich>
          </c:tx>
        </c:title>
        <c:numFmt formatCode="General" sourceLinked="1"/>
        <c:tickLblPos val="nextTo"/>
        <c:crossAx val="95716480"/>
        <c:crosses val="autoZero"/>
        <c:crossBetween val="between"/>
      </c:valAx>
      <c:spPr>
        <a:ln>
          <a:noFill/>
        </a:ln>
      </c:spPr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Банков в России</c:v>
                </c:pt>
              </c:strCache>
            </c:strRef>
          </c:tx>
          <c:spPr>
            <a:solidFill>
              <a:srgbClr val="FFC000"/>
            </a:solidFill>
          </c:spPr>
          <c:dPt>
            <c:idx val="16"/>
            <c:spPr>
              <a:solidFill>
                <a:srgbClr val="00B0F0"/>
              </a:solidFill>
            </c:spPr>
          </c:dPt>
          <c:dPt>
            <c:idx val="17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2020П (ВТБ)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1311</c:v>
                </c:pt>
                <c:pt idx="1">
                  <c:v>1319</c:v>
                </c:pt>
                <c:pt idx="2">
                  <c:v>1329</c:v>
                </c:pt>
                <c:pt idx="3">
                  <c:v>1329</c:v>
                </c:pt>
                <c:pt idx="4">
                  <c:v>1299</c:v>
                </c:pt>
                <c:pt idx="5">
                  <c:v>1253</c:v>
                </c:pt>
                <c:pt idx="6">
                  <c:v>1189</c:v>
                </c:pt>
                <c:pt idx="7">
                  <c:v>1136</c:v>
                </c:pt>
                <c:pt idx="8">
                  <c:v>1108</c:v>
                </c:pt>
                <c:pt idx="9">
                  <c:v>1058</c:v>
                </c:pt>
                <c:pt idx="10">
                  <c:v>1012</c:v>
                </c:pt>
                <c:pt idx="11">
                  <c:v>978</c:v>
                </c:pt>
                <c:pt idx="12">
                  <c:v>956</c:v>
                </c:pt>
                <c:pt idx="13">
                  <c:v>923</c:v>
                </c:pt>
                <c:pt idx="14">
                  <c:v>834</c:v>
                </c:pt>
                <c:pt idx="15">
                  <c:v>733</c:v>
                </c:pt>
                <c:pt idx="16">
                  <c:v>557</c:v>
                </c:pt>
                <c:pt idx="17">
                  <c:v>350</c:v>
                </c:pt>
              </c:numCache>
            </c:numRef>
          </c:val>
        </c:ser>
        <c:axId val="100946688"/>
        <c:axId val="100948224"/>
      </c:barChart>
      <c:catAx>
        <c:axId val="100946688"/>
        <c:scaling>
          <c:orientation val="minMax"/>
        </c:scaling>
        <c:axPos val="b"/>
        <c:numFmt formatCode="General" sourceLinked="1"/>
        <c:tickLblPos val="nextTo"/>
        <c:crossAx val="100948224"/>
        <c:crosses val="autoZero"/>
        <c:auto val="1"/>
        <c:lblAlgn val="ctr"/>
        <c:lblOffset val="100"/>
      </c:catAx>
      <c:valAx>
        <c:axId val="100948224"/>
        <c:scaling>
          <c:orientation val="minMax"/>
        </c:scaling>
        <c:axPos val="l"/>
        <c:majorGridlines/>
        <c:numFmt formatCode="General" sourceLinked="1"/>
        <c:tickLblPos val="nextTo"/>
        <c:crossAx val="10094668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Доли рынка </a:t>
            </a:r>
            <a:r>
              <a:rPr lang="ru-RU" dirty="0" smtClean="0"/>
              <a:t>февраль 2017</a:t>
            </a:r>
            <a:endParaRPr lang="ru-RU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759219563839337"/>
          <c:y val="0.16221425588727725"/>
          <c:w val="0.48660218309076814"/>
          <c:h val="0.570499111209865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Доли рынка февраль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1.1571426704222421E-3"/>
                  <c:y val="-3.089479521432488E-2"/>
                </c:manualLayout>
              </c:layout>
              <c:showVal val="1"/>
            </c:dLbl>
            <c:dLbl>
              <c:idx val="6"/>
              <c:layout>
                <c:manualLayout>
                  <c:x val="2.0879265229918918E-2"/>
                  <c:y val="-2.7738624519575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6700616128753634E-2"/>
                  <c:y val="6.794142075434859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Аэрофлот</c:v>
                </c:pt>
                <c:pt idx="1">
                  <c:v>Россия</c:v>
                </c:pt>
                <c:pt idx="2">
                  <c:v>Победа</c:v>
                </c:pt>
                <c:pt idx="3">
                  <c:v>Аврора</c:v>
                </c:pt>
                <c:pt idx="4">
                  <c:v>S7</c:v>
                </c:pt>
                <c:pt idx="5">
                  <c:v>Глобус</c:v>
                </c:pt>
                <c:pt idx="6">
                  <c:v>Ютэйр</c:v>
                </c:pt>
                <c:pt idx="7">
                  <c:v>Уральские авиалинии</c:v>
                </c:pt>
                <c:pt idx="8">
                  <c:v>Азур</c:v>
                </c:pt>
                <c:pt idx="9">
                  <c:v>Норд винд</c:v>
                </c:pt>
                <c:pt idx="10">
                  <c:v>Ямал</c:v>
                </c:pt>
                <c:pt idx="11">
                  <c:v>Остальные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0.34700000000000031</c:v>
                </c:pt>
                <c:pt idx="1">
                  <c:v>0.10100000000000002</c:v>
                </c:pt>
                <c:pt idx="2">
                  <c:v>5.1999999999999998E-2</c:v>
                </c:pt>
                <c:pt idx="3">
                  <c:v>1.4999999999999998E-2</c:v>
                </c:pt>
                <c:pt idx="4">
                  <c:v>0.10400000000000002</c:v>
                </c:pt>
                <c:pt idx="5">
                  <c:v>4.9000000000000113E-2</c:v>
                </c:pt>
                <c:pt idx="6">
                  <c:v>7.3000000000000009E-2</c:v>
                </c:pt>
                <c:pt idx="7">
                  <c:v>7.0999999999999994E-2</c:v>
                </c:pt>
                <c:pt idx="8">
                  <c:v>2.7000000000000093E-2</c:v>
                </c:pt>
                <c:pt idx="9">
                  <c:v>2.1999999999999999E-2</c:v>
                </c:pt>
                <c:pt idx="10">
                  <c:v>1.4E-2</c:v>
                </c:pt>
                <c:pt idx="11">
                  <c:v>0.125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260907388617764E-2"/>
          <c:y val="0.76613232210310034"/>
          <c:w val="0.95616006690772259"/>
          <c:h val="0.2156225263165203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9BC56-4C09-45B2-8A48-4E029C46253E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B01FE-7BA9-4F6A-87DE-D93D04C5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7CCD6-A3A9-45C5-B468-62019EA3368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pfc.ru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Пермская Фондовая Компания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Инвестиционные идеи и стратегия на 2017г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8504"/>
            <a:ext cx="2924175" cy="11906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5058" name="Picture 2" descr="Картинки по запросу российская биржа 19 в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37448"/>
            <a:ext cx="6336704" cy="3150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Выбираем лучшие активы на 2017г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Банковские депозиты</a:t>
            </a:r>
          </a:p>
          <a:p>
            <a:r>
              <a:rPr lang="ru-RU" dirty="0" smtClean="0"/>
              <a:t>Доллар</a:t>
            </a:r>
          </a:p>
          <a:p>
            <a:r>
              <a:rPr lang="ru-RU" dirty="0" smtClean="0"/>
              <a:t>Облигации</a:t>
            </a:r>
          </a:p>
          <a:p>
            <a:r>
              <a:rPr lang="ru-RU" dirty="0" smtClean="0"/>
              <a:t>Индекс ММВБ</a:t>
            </a:r>
          </a:p>
          <a:p>
            <a:r>
              <a:rPr lang="ru-RU" dirty="0" smtClean="0"/>
              <a:t>Акции отдельных компаний под конкретную идею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Доходность по депозитам уже не обгоняет облигации даже с учетом налогов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949280"/>
            <a:ext cx="8003232" cy="60893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 ОФЗ (аналог государственных банков) сейчас можно зафиксировать доходность в 7,5-8,5%, а по корпоративным облигациям (аналог банков не из ТОП-10) 9,5-13,5%</a:t>
            </a:r>
            <a:endParaRPr lang="ru-RU" dirty="0"/>
          </a:p>
        </p:txBody>
      </p:sp>
      <p:pic>
        <p:nvPicPr>
          <p:cNvPr id="3074" name="Picture 2" descr="C:\Users\taf\Desktop\банки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34" y="1484784"/>
            <a:ext cx="5082090" cy="4176464"/>
          </a:xfrm>
          <a:prstGeom prst="rect">
            <a:avLst/>
          </a:prstGeom>
          <a:noFill/>
        </p:spPr>
      </p:pic>
      <p:pic>
        <p:nvPicPr>
          <p:cNvPr id="1026" name="Picture 2" descr="C:\Users\taf\Desktop\Сбер ставки 05.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3024336" cy="4114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Доходность по депозитам будет снижаться дальше, вслед за ключевой ставкой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509120"/>
            <a:ext cx="8075240" cy="161704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Весь 2016г. ставки по банковским депозитам снижались вслед за ключевой ставкой, а политика сдерживания инфляции Центральным Банком подразумевает дальнейшее снижение ставки на протяжении 2-3 лет. Аналитики финансового сектора и сами банкиры ожидают от 2017г. продолжения тенденции в финансово-кредитной системе:</a:t>
            </a:r>
          </a:p>
          <a:p>
            <a:r>
              <a:rPr lang="ru-RU" dirty="0" smtClean="0"/>
              <a:t>«Мы ожидаем, что </a:t>
            </a:r>
            <a:r>
              <a:rPr lang="ru-RU" b="1" dirty="0" smtClean="0"/>
              <a:t>рублевые ставки на банковском рынке в течение следующего года снизятся на 1,5-2 процентных пункта</a:t>
            </a:r>
            <a:r>
              <a:rPr lang="ru-RU" dirty="0" smtClean="0"/>
              <a:t>», - говорит начальник управления маркетинговой стратегии и исследований </a:t>
            </a:r>
            <a:r>
              <a:rPr lang="ru-RU" b="1" dirty="0" smtClean="0"/>
              <a:t>«ВТБ 24» Дмитрий </a:t>
            </a:r>
            <a:r>
              <a:rPr lang="ru-RU" b="1" dirty="0" err="1" smtClean="0"/>
              <a:t>Лепетиков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taf\Desktop\cnfdr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56792"/>
            <a:ext cx="3888431" cy="2487339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4355976" y="1556793"/>
          <a:ext cx="4464497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Пассивное держание доллара хуже альтернативных видов вложений на периоде с 2000г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7129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5669913"/>
              </p:ext>
            </p:extLst>
          </p:nvPr>
        </p:nvGraphicFramePr>
        <p:xfrm>
          <a:off x="755577" y="4941168"/>
          <a:ext cx="7704856" cy="1656183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2273040"/>
                <a:gridCol w="1876282"/>
                <a:gridCol w="1583660"/>
                <a:gridCol w="1971874"/>
              </a:tblGrid>
              <a:tr h="600773">
                <a:tc>
                  <a:txBody>
                    <a:bodyPr/>
                    <a:lstStyle/>
                    <a:p>
                      <a:pPr algn="l" rtl="0" fontAlgn="t"/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Депозит в банке по среднерыночной ставке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Доллар США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Индекс ММВБ</a:t>
                      </a:r>
                    </a:p>
                    <a:p>
                      <a:pPr algn="l" rtl="0" fontAlgn="t"/>
                      <a:endParaRPr lang="ru-RU" sz="11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</a:tr>
              <a:tr h="527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Накопленная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доходность с 2000 по 2016 </a:t>
                      </a:r>
                      <a:r>
                        <a:rPr lang="ru-RU" sz="1100" b="1" i="0" u="none" strike="noStrike" baseline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гг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+331%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+125%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+1978%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</a:tr>
              <a:tr h="527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Средняя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доходность с 2000 по 2016гг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+8%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+4,3%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+17,3%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Золото – защитный актив в кризис. А есть ли кризис?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435280" cy="144016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Ценность такого индикатора в том, что он показывает циклы в мировой экономике в сжатом виде. При прочих равных, дешевая энергия и металлы означает рост экономики не сырьевых стран (а таких большинство). Сырье сейчас крайне дешево, и экономика и уровень благосостояния развитых стран растет быстрее, чем в прошлом десятилетии. Но золото подорожало очень значительно на иррациональных новостях. Т.е. по сути, происходит и рост экономики, и рост защитного актива, что идет не в пользу драгоценных металлов. </a:t>
            </a:r>
          </a:p>
          <a:p>
            <a:r>
              <a:rPr lang="ru-RU" dirty="0" smtClean="0"/>
              <a:t>Золото, как и валюта, стала основным спасительным убежищем во всех последних локальных и мировых кризисах. Но высокая доходность в прошлом не означает скорейшего повторения доходности в будущем. За 30 летний промежуток, золото никогда не стоило так дорого в нефтяном выражении, как 1,5 года назад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6264271"/>
              </p:ext>
            </p:extLst>
          </p:nvPr>
        </p:nvGraphicFramePr>
        <p:xfrm>
          <a:off x="611560" y="1340768"/>
          <a:ext cx="80648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1415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Инвестиции в широкий индекс ММВБ или отдельные идеи?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4969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5445223"/>
            <a:ext cx="8435280" cy="1080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47,36%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доля нефтегазового сектора, рост прибыли в котором существенно ограничен прогрессивным НДПИ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aseline="0" dirty="0" smtClean="0"/>
              <a:t>Еще</a:t>
            </a:r>
            <a:r>
              <a:rPr lang="ru-RU" sz="3200" dirty="0" smtClean="0"/>
              <a:t> 14,20% - это  Сбербанк, который довел свою рыночную долю до исторического максимума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5,84%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замедляющийся Магнит, который растерял темпы роста, а сейчас теряет и рентабельность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aseline="0" dirty="0" smtClean="0">
                <a:solidFill>
                  <a:srgbClr val="FF0000"/>
                </a:solidFill>
              </a:rPr>
              <a:t>Итого: только 32,6% доля потенциально интересных компаний в индексе. С перспективами кратного роста прибыли</a:t>
            </a:r>
            <a:r>
              <a:rPr lang="ru-RU" sz="3200" dirty="0" smtClean="0">
                <a:solidFill>
                  <a:srgbClr val="FF0000"/>
                </a:solidFill>
              </a:rPr>
              <a:t> и дивидендов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Дорог ли рынок?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033045"/>
            <a:ext cx="8229600" cy="824955"/>
          </a:xfrm>
        </p:spPr>
        <p:txBody>
          <a:bodyPr>
            <a:normAutofit fontScale="32500" lnSpcReduction="20000"/>
          </a:bodyPr>
          <a:lstStyle/>
          <a:p>
            <a:r>
              <a:rPr lang="ru-RU" sz="3400" dirty="0" smtClean="0"/>
              <a:t>Нет, даже несмотря на то, что ММВБ показывал исторические максимумы. Прибыли компаний изменились значительно сильнее цен, российский рынок показывает одну из самых высоких дивидендных доходностей (№2 после Чехии)</a:t>
            </a:r>
          </a:p>
          <a:p>
            <a:r>
              <a:rPr lang="ru-RU" sz="3400" dirty="0" smtClean="0"/>
              <a:t>Все это удобряется снижением ставок в экономике (т.е. на депозитах и облигациях доходность будет снижаться), что вызовет приток денег на фондовый рынок. Дивидендная доходность свыше 10% по голубым фишкам (с потенциалом роста бизнеса) не может оставаться продолжительное время при депозитах в Сбербанке в 5%</a:t>
            </a:r>
          </a:p>
          <a:p>
            <a:endParaRPr lang="ru-RU" dirty="0"/>
          </a:p>
        </p:txBody>
      </p:sp>
      <p:sp>
        <p:nvSpPr>
          <p:cNvPr id="25602" name="AutoShape 2" descr="blob:https://web.telegram.org/b234756c-05d0-4ad9-a7d7-c6ee129ec4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blob:https://web.telegram.org/b234756c-05d0-4ad9-a7d7-c6ee129ec4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0" name="AutoShape 20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2" name="AutoShape 22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3" name="Picture 23" descr="C:\Users\taf\Desktop\cd65cbeb-20b6-4be6-b54a-539aed418b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12755"/>
            <a:ext cx="7632848" cy="4664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Кризис 2008г – Возможно ли повторение в ближайшее время?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556791"/>
          <a:ext cx="6336704" cy="2520144"/>
        </p:xfrm>
        <a:graphic>
          <a:graphicData uri="http://schemas.openxmlformats.org/drawingml/2006/table">
            <a:tbl>
              <a:tblPr/>
              <a:tblGrid>
                <a:gridCol w="1519808"/>
                <a:gridCol w="2719657"/>
                <a:gridCol w="2097239"/>
              </a:tblGrid>
              <a:tr h="396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Компания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Стоимость бизнеса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прибыль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от продаж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1п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Стоимость бизнеса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прибыль</a:t>
                      </a:r>
                      <a:r>
                        <a:rPr lang="ru-RU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от продаж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2п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8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Газпром*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8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ФСК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9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Уралкалий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7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Аэрофлот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2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Интер Рао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Башнефть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8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ММК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4311389"/>
            <a:ext cx="7776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Обвал в августе 2008г был вызван надуванием огромного пузыря на российском фондовом рынке (и не только на нем). Остальное было следствием. Тогда Газпром стоил 11 годовых прибылей, а сейчас всего около 3. Тогда дивидендная доходность была 1%, а сейчас от 7% до 14% (в зависимости от принятой дивидендной политике на этот год). Тогда компании показывали высокие прибыли, но в будущем их ждали капитальные затраты и циклический спад в сырье. Рыночные ожидания были, как минимум, в повторении успешных 2005-2007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гг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Сейчас же капитальные затраты для большинства компаний в прошлом, основное сырье поднялось с многолетних минимумов (но все равно себестоимость большинства производителей выше рыночной цены).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Наконец, компании стали больше зарабатывать и будут платить больше дивидендов. Но стоят по-прежнему дешевле, чем в 2008г. Это редкий шанс, но и тут нужно терпение. Когда-нибудь недооценка сменится пузырем, и нужно будет искать другие идеи и активы, но сейчас возможность благоприятная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1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Причина спадов и кризисов – низкая доходность, высокая цена и завышенные ожидания. А повод всегда разный и непредсказуемый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Коррекция в 2017г – Основные мысли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268760"/>
          <a:ext cx="7848872" cy="4968552"/>
        </p:xfrm>
        <a:graphic>
          <a:graphicData uri="http://schemas.openxmlformats.org/drawingml/2006/table">
            <a:tbl>
              <a:tblPr/>
              <a:tblGrid>
                <a:gridCol w="2088232"/>
                <a:gridCol w="3162924"/>
                <a:gridCol w="2597716"/>
              </a:tblGrid>
              <a:tr h="446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Текущая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ситуация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Возможные причины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Дальнейшие действия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224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Рынок дешев и переживал мощные оттоки средств в 2009-2015гг. Большая часть денег еще вне рынка, и расположена на депозитах, в металлах и в валюте. Но по всем этим инструментам ожидаемо снижается доходность и будет снижаться и дальше. </a:t>
                      </a:r>
                      <a:r>
                        <a:rPr lang="ru-RU" sz="1200" b="1" dirty="0" smtClean="0"/>
                        <a:t>Падающие ставки по альтернативным активам – это топливо для рынка акций, ведь капитал ищет наилучшее приложение, но это не происходит в одночасье. Такими моментами надо уметь воспользоваться</a:t>
                      </a:r>
                      <a:r>
                        <a:rPr lang="ru-RU" sz="1200" dirty="0" smtClean="0"/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 smtClean="0"/>
                        <a:t>Массовый приход на рынок новых участников, которые нацелились на быстрый рост без коррекций. Ралли во второй половине 2016г завысила ожидания части участников, и они начали открывать позиции с 3-4 кратным кредитным плечом, экстраполируя прошлую доходность на неопределенный период. </a:t>
                      </a:r>
                      <a:r>
                        <a:rPr lang="ru-RU" sz="1200" b="1" dirty="0" smtClean="0"/>
                        <a:t>Сброс в маржинальных акциях связан именно с принудительным закрытием позиций у </a:t>
                      </a:r>
                      <a:r>
                        <a:rPr lang="ru-RU" sz="1200" b="1" dirty="0" err="1" smtClean="0"/>
                        <a:t>закредитованных</a:t>
                      </a:r>
                      <a:r>
                        <a:rPr lang="ru-RU" sz="1200" b="1" dirty="0" smtClean="0"/>
                        <a:t> участников (</a:t>
                      </a:r>
                      <a:r>
                        <a:rPr lang="ru-RU" sz="1200" b="1" dirty="0" err="1" smtClean="0"/>
                        <a:t>margin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1" dirty="0" err="1" smtClean="0"/>
                        <a:t>call</a:t>
                      </a:r>
                      <a:r>
                        <a:rPr lang="ru-RU" sz="1200" b="1" dirty="0" smtClean="0"/>
                        <a:t>), такое часто случается  и к этому нужно быть готовым.  Рынок может быть неэффективным дольше, чем у спекулянтов хватает на это средств. Долгосрочный инвестор без «</a:t>
                      </a:r>
                      <a:r>
                        <a:rPr lang="ru-RU" sz="1200" b="1" dirty="0" err="1" smtClean="0"/>
                        <a:t>плечей</a:t>
                      </a:r>
                      <a:r>
                        <a:rPr lang="ru-RU" sz="1200" b="1" dirty="0" smtClean="0"/>
                        <a:t>» защищен от таких перепадов настроения рынка, а при наличии свободных денег может дополнительно заработать на таких возможностях.</a:t>
                      </a:r>
                      <a:endParaRPr lang="ru-RU" sz="12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Сохранять доли в прибыльных компаниях и не поддаваться панике. Не открывать коротких позиций и не брать заемных средств. Принимать инвестиционные решения только из фактов и цифр, а не слухов и домыслов. </a:t>
                      </a:r>
                      <a:r>
                        <a:rPr lang="ru-RU" sz="1200" b="1" dirty="0" smtClean="0"/>
                        <a:t>Рыночная ситуация позволяет докупить интересные активы по хорошим ценам. Если есть свободные средства для инвестиций – это хороший момент для пополнения счета, поскольку часть активов продается с существенным дисконтом по техническим причинам, например, </a:t>
                      </a:r>
                      <a:r>
                        <a:rPr lang="ru-RU" sz="1200" b="1" dirty="0" err="1" smtClean="0"/>
                        <a:t>margin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1" dirty="0" err="1" smtClean="0"/>
                        <a:t>call</a:t>
                      </a:r>
                      <a:r>
                        <a:rPr lang="ru-RU" sz="1200" b="1" dirty="0" smtClean="0"/>
                        <a:t> у некоторых 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Дивидендные фавориты 2016г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172626"/>
          <a:ext cx="7992888" cy="5178880"/>
        </p:xfrm>
        <a:graphic>
          <a:graphicData uri="http://schemas.openxmlformats.org/drawingml/2006/table">
            <a:tbl>
              <a:tblPr/>
              <a:tblGrid>
                <a:gridCol w="1420023"/>
                <a:gridCol w="2541093"/>
                <a:gridCol w="1959542"/>
                <a:gridCol w="2072230"/>
              </a:tblGrid>
              <a:tr h="396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Компания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Прогнозный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суммарный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дивиденд за 2016г</a:t>
                      </a: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Цена акции на закрытие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18.04.17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Прогнозная дивидендная доходность</a:t>
                      </a: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46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НМТП*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46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Ленэнерго ап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64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ФСК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364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ВСМПО-АВИСМА*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81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Мечел ап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93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Аэрофлот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163,05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46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ГМК Норникель*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46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АЛРОСА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64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Газпром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64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ММК*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64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Русгидро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0,8671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64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АФК Система*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64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Интер-Рао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64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ОГК-2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0,00968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0,3955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6381328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*Дивидендные выплаты 2 раза в год (1 часть уже выплачена)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18457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Краткие итоги 2016г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Стратегия ПФК на 2017г и основные тезисы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Валюта, золото, геополитика – есть ли смысл?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Покупка индекса ММВБ или отдельные идеи?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Выбираем инвестиционные идеи:</a:t>
            </a:r>
          </a:p>
          <a:p>
            <a:r>
              <a:rPr lang="ru-RU" sz="1800" dirty="0" smtClean="0"/>
              <a:t>Рост!</a:t>
            </a:r>
          </a:p>
          <a:p>
            <a:r>
              <a:rPr lang="ru-RU" sz="1800" dirty="0" smtClean="0"/>
              <a:t>Выходим из кризиса</a:t>
            </a:r>
          </a:p>
          <a:p>
            <a:r>
              <a:rPr lang="ru-RU" sz="1800" dirty="0" smtClean="0"/>
              <a:t>Цикличные акции – сырье, машиностроение, перевозки</a:t>
            </a:r>
            <a:endParaRPr lang="en-US" sz="1800" dirty="0" smtClean="0"/>
          </a:p>
          <a:p>
            <a:r>
              <a:rPr lang="ru-RU" sz="1800" dirty="0" smtClean="0"/>
              <a:t>Сильная компания в слабом секторе</a:t>
            </a:r>
          </a:p>
          <a:p>
            <a:r>
              <a:rPr lang="ru-RU" sz="1800" dirty="0" smtClean="0"/>
              <a:t>Особые случаи</a:t>
            </a:r>
          </a:p>
          <a:p>
            <a:pPr marL="514350" indent="-514350">
              <a:buAutoNum type="arabicPeriod" startAt="6"/>
            </a:pPr>
            <a:r>
              <a:rPr lang="ru-RU" sz="1800" dirty="0" smtClean="0"/>
              <a:t>Локальные акции – </a:t>
            </a:r>
            <a:r>
              <a:rPr lang="ru-RU" sz="1800" dirty="0" err="1" smtClean="0"/>
              <a:t>Уралкалий</a:t>
            </a:r>
            <a:r>
              <a:rPr lang="ru-RU" sz="1800" dirty="0" smtClean="0"/>
              <a:t>, ВСМПО-АВИСМА</a:t>
            </a:r>
          </a:p>
          <a:p>
            <a:pPr marL="514350" indent="-514350">
              <a:buAutoNum type="arabicPeriod" startAt="6"/>
            </a:pPr>
            <a:r>
              <a:rPr lang="ru-RU" sz="1800" dirty="0" smtClean="0"/>
              <a:t>Акции-ловушки 2017г</a:t>
            </a:r>
            <a:endParaRPr lang="en-US" sz="1800" dirty="0"/>
          </a:p>
          <a:p>
            <a:pPr marL="514350" indent="-514350">
              <a:buAutoNum type="arabicPeriod" startAt="6"/>
            </a:pPr>
            <a:r>
              <a:rPr lang="ru-RU" sz="1800" dirty="0" smtClean="0"/>
              <a:t>Новинки на российском рынке – налогообложение, </a:t>
            </a:r>
            <a:r>
              <a:rPr lang="en-US" sz="1800" dirty="0" smtClean="0"/>
              <a:t>IPO,</a:t>
            </a:r>
            <a:r>
              <a:rPr lang="ru-RU" sz="1800" dirty="0" smtClean="0"/>
              <a:t> народные облигации</a:t>
            </a:r>
          </a:p>
          <a:p>
            <a:pPr marL="514350" indent="-514350">
              <a:buAutoNum type="arabicPeriod" startAt="6"/>
            </a:pPr>
            <a:r>
              <a:rPr lang="ru-RU" sz="1800" dirty="0" smtClean="0"/>
              <a:t>Общие мысли и рекомендации о долгосрочных инвестициях в Россию</a:t>
            </a:r>
          </a:p>
          <a:p>
            <a:pPr marL="514350" indent="-514350">
              <a:buAutoNum type="arabicPeriod" startAt="6"/>
            </a:pPr>
            <a:r>
              <a:rPr lang="ru-RU" sz="1800" dirty="0" smtClean="0"/>
              <a:t>Вопросы и ответы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20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АЛРОСА и цикличный разворот в алмазной отрасли</a:t>
            </a:r>
            <a:endParaRPr lang="ru-RU" sz="2800" dirty="0"/>
          </a:p>
        </p:txBody>
      </p:sp>
      <p:pic>
        <p:nvPicPr>
          <p:cNvPr id="15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52" y="3217026"/>
            <a:ext cx="4659290" cy="3646290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" y="3789040"/>
            <a:ext cx="4554527" cy="299160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050" name="Picture 2" descr="C:\Users\taf\Desktop\алр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8136904" cy="2690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54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Рынок алмазов </a:t>
            </a:r>
            <a:endParaRPr lang="ru-RU" sz="3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46219" y="1274916"/>
            <a:ext cx="4065741" cy="2874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Существенное накопление запасов в 2015-2016 привело к перевесу предложения, конец 2016г подпортила денежная реформа в Индии.</a:t>
            </a:r>
          </a:p>
          <a:p>
            <a:pPr marL="0" indent="0">
              <a:buNone/>
            </a:pPr>
            <a:r>
              <a:rPr lang="ru-RU" sz="1800" dirty="0" smtClean="0"/>
              <a:t>Растущий средний класс в Китае и Индии – точка роста для предметов роскоши.</a:t>
            </a:r>
          </a:p>
          <a:p>
            <a:pPr marL="0" indent="0">
              <a:buNone/>
            </a:pPr>
            <a:r>
              <a:rPr lang="en-US" sz="1800" dirty="0" smtClean="0"/>
              <a:t>De Beers, Rio Tinto, </a:t>
            </a:r>
            <a:r>
              <a:rPr lang="ru-RU" sz="1800" dirty="0" smtClean="0"/>
              <a:t>АЛРОСА (почти 65% рынка) сообщили о существенном снижении запасов в 2015-2016 и понизили прогноз по продажам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8220894" cy="2304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745429" cy="320969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6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Производство и открытие новых алмазных трубок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4464496" cy="2908919"/>
          </a:xfrm>
        </p:spPr>
        <p:txBody>
          <a:bodyPr>
            <a:noAutofit/>
          </a:bodyPr>
          <a:lstStyle/>
          <a:p>
            <a:r>
              <a:rPr lang="ru-RU" sz="1400" dirty="0" smtClean="0"/>
              <a:t>Последняя крупнейшая алмазная трубка была открыта в 2006г – Майская</a:t>
            </a:r>
          </a:p>
          <a:p>
            <a:r>
              <a:rPr lang="ru-RU" sz="1400" dirty="0" smtClean="0"/>
              <a:t>С момента открытия месторождения до добычи руды в среднем проходит 6 лет</a:t>
            </a:r>
          </a:p>
          <a:p>
            <a:r>
              <a:rPr lang="ru-RU" sz="1400" dirty="0" smtClean="0"/>
              <a:t>Из запланированных проектов по открытию новых месторождений: трубки с небольшим количеством запасов в Канаде (себестоимость там выше, чем в РФ или Африке) через 4 года</a:t>
            </a:r>
          </a:p>
          <a:p>
            <a:r>
              <a:rPr lang="ru-RU" sz="1400" dirty="0" smtClean="0"/>
              <a:t>Африканские запасы истощаются, т.е. до 2021г. предложение на мировом рынке заметно сократится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1128"/>
            <a:ext cx="8265335" cy="198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868499" cy="256135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535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АЛРОСА Непрофильные </a:t>
            </a:r>
            <a:r>
              <a:rPr lang="ru-RU" sz="3600" dirty="0"/>
              <a:t>а</a:t>
            </a:r>
            <a:r>
              <a:rPr lang="ru-RU" sz="3600" dirty="0" smtClean="0"/>
              <a:t>ктивы на продажу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480407" cy="3780879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5566259"/>
            <a:ext cx="3437772" cy="129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964" y="5373216"/>
            <a:ext cx="8853516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Оценка газовых активов Роснефтью в 2013г – 1,4 млрд </a:t>
            </a:r>
            <a:r>
              <a:rPr lang="en-US" sz="2200" dirty="0" smtClean="0"/>
              <a:t>$ (</a:t>
            </a:r>
            <a:r>
              <a:rPr lang="ru-RU" sz="2200" dirty="0" smtClean="0"/>
              <a:t>1</a:t>
            </a:r>
            <a:r>
              <a:rPr lang="en-US" sz="2200" dirty="0" smtClean="0"/>
              <a:t>/2</a:t>
            </a:r>
            <a:r>
              <a:rPr lang="ru-RU" sz="2200" dirty="0" smtClean="0"/>
              <a:t> прибыли за 2016г).</a:t>
            </a:r>
          </a:p>
          <a:p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/>
              <a:t>настоящее время консенсус-прогноз цены акций "АЛРОСА", основанный на оценках аналитиков 13 инвестиционных банков, составляет $1,83 за штуку, консенсус-рекомендация - "покупать". Текущая стоимость этих бумаг составляет порядка $1,50 за штуку (на 10.04.2017</a:t>
            </a:r>
            <a:r>
              <a:rPr lang="ru-RU" sz="2200" dirty="0" smtClean="0"/>
              <a:t>).</a:t>
            </a:r>
          </a:p>
          <a:p>
            <a:r>
              <a:rPr lang="ru-RU" sz="2200" dirty="0" smtClean="0"/>
              <a:t>Рекомендация ПФК – покупать с горизонтом в 2-4 года. В отличие от многих других сырьевых компаний, АЛРОСА платит высокие дивиденды (Див. Доходность </a:t>
            </a:r>
            <a:r>
              <a:rPr lang="en-US" sz="2200" dirty="0" smtClean="0"/>
              <a:t>&gt;10%)</a:t>
            </a:r>
            <a:r>
              <a:rPr lang="ru-RU" sz="2200" dirty="0" smtClean="0"/>
              <a:t> и может реализовать непрофильное имущество, что позволит спокойно дождаться разворота на рынке алмазов (по анализу спроса и предложения, переговорная сила будет на стороне продавца уже во 2п 2017г)</a:t>
            </a:r>
          </a:p>
          <a:p>
            <a:endParaRPr lang="ru-RU" sz="2000" dirty="0" smtClean="0"/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4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Сбербанк – пример сильной компании на слабом рынке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716016" y="3933056"/>
          <a:ext cx="44279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51520" y="4049688"/>
          <a:ext cx="46805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taf\Desktop\сб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7992888" cy="314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Аэрофлот занял более 10% рынка авиаперевозок за счет ослабления </a:t>
            </a:r>
            <a:r>
              <a:rPr lang="ru-RU" sz="2400" dirty="0" err="1" smtClean="0"/>
              <a:t>Ютэйр</a:t>
            </a:r>
            <a:r>
              <a:rPr lang="ru-RU" sz="2400" dirty="0" smtClean="0"/>
              <a:t> и банкротства </a:t>
            </a:r>
            <a:r>
              <a:rPr lang="ru-RU" sz="2400" dirty="0" err="1" smtClean="0"/>
              <a:t>Трансаэро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98309090"/>
              </p:ext>
            </p:extLst>
          </p:nvPr>
        </p:nvGraphicFramePr>
        <p:xfrm>
          <a:off x="4499992" y="1772816"/>
          <a:ext cx="46440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98309090"/>
              </p:ext>
            </p:extLst>
          </p:nvPr>
        </p:nvGraphicFramePr>
        <p:xfrm>
          <a:off x="107504" y="1556792"/>
          <a:ext cx="46085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Сектор авиаперевозок – общее состояние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4210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Рекордный 2016г частично обусловлен бумажными факторами – долг и лизинг номинированы в валюте. Также был эффект низкой базы в 2014г. Дивидендная доходность </a:t>
            </a:r>
            <a:r>
              <a:rPr lang="en-US" dirty="0" smtClean="0"/>
              <a:t>&gt;10%</a:t>
            </a:r>
            <a:r>
              <a:rPr lang="ru-RU" dirty="0" smtClean="0"/>
              <a:t> по текущим ценам создает подушку безопасности от сильных просадок</a:t>
            </a:r>
            <a:endParaRPr lang="en-US" dirty="0" smtClean="0"/>
          </a:p>
          <a:p>
            <a:r>
              <a:rPr lang="ru-RU" dirty="0" smtClean="0"/>
              <a:t>Отрасль постепенно восстанавливается после  шока в 2014г, но Аэрофлот существенно нарастил долю за счет банкротства </a:t>
            </a:r>
            <a:r>
              <a:rPr lang="ru-RU" dirty="0" err="1" smtClean="0"/>
              <a:t>Трансаэро</a:t>
            </a:r>
            <a:r>
              <a:rPr lang="ru-RU" dirty="0" smtClean="0"/>
              <a:t> и финансовых затруднений у </a:t>
            </a:r>
            <a:r>
              <a:rPr lang="ru-RU" dirty="0" err="1" smtClean="0"/>
              <a:t>Ютэйра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501089125"/>
              </p:ext>
            </p:extLst>
          </p:nvPr>
        </p:nvGraphicFramePr>
        <p:xfrm>
          <a:off x="4716016" y="1124744"/>
          <a:ext cx="4139952" cy="305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410582356"/>
              </p:ext>
            </p:extLst>
          </p:nvPr>
        </p:nvGraphicFramePr>
        <p:xfrm>
          <a:off x="4644008" y="4005064"/>
          <a:ext cx="435597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87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Особый случай» инвестиционных идей на примере приватизации НМТП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628800"/>
            <a:ext cx="3240360" cy="4896543"/>
          </a:xfrm>
        </p:spPr>
        <p:txBody>
          <a:bodyPr>
            <a:noAutofit/>
          </a:bodyPr>
          <a:lstStyle/>
          <a:p>
            <a:r>
              <a:rPr lang="ru-RU" sz="1400" dirty="0" smtClean="0"/>
              <a:t>Объявленная стартовая цена приватизации – 30 </a:t>
            </a:r>
            <a:r>
              <a:rPr lang="ru-RU" sz="1400" dirty="0" err="1" smtClean="0"/>
              <a:t>млрд</a:t>
            </a:r>
            <a:r>
              <a:rPr lang="ru-RU" sz="1400" dirty="0" smtClean="0"/>
              <a:t> за 20% пакет РФ. </a:t>
            </a:r>
            <a:r>
              <a:rPr lang="ru-RU" sz="1400" dirty="0" smtClean="0">
                <a:solidFill>
                  <a:srgbClr val="00B050"/>
                </a:solidFill>
              </a:rPr>
              <a:t>Это 7,79 рублей за акцию. </a:t>
            </a:r>
          </a:p>
          <a:p>
            <a:r>
              <a:rPr lang="ru-RU" sz="1400" dirty="0" smtClean="0"/>
              <a:t>Инфраструктурный актив, интересующий минимум 3 стратегических инвесторов. Возможно повышение стартовой цены в ходе торгов за компанию</a:t>
            </a:r>
          </a:p>
          <a:p>
            <a:r>
              <a:rPr lang="ru-RU" sz="1400" dirty="0" smtClean="0"/>
              <a:t>Желание продать свою доли в стивидоре излагали также </a:t>
            </a:r>
            <a:r>
              <a:rPr lang="ru-RU" sz="1400" dirty="0" err="1" smtClean="0"/>
              <a:t>Транснефть</a:t>
            </a:r>
            <a:r>
              <a:rPr lang="ru-RU" sz="1400" dirty="0" smtClean="0"/>
              <a:t> (35%) и РЖД (5,3%). Тогда фактически будет реализовано 60,3% компании. Чем больше пакет, тем больше премия за контроль от стратегического инвестора (в рынок с дисконтом такой пакет продать нереально)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268760"/>
          <a:ext cx="51125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Приватизация в транспортном секторе на примере порта Ванино (Приморье)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427707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мае 2011г прошел аукцион по продаже 73% государственных акций порта Ванино. Стартовая цена поднялась в 11,5 раз (до 10,8 </a:t>
            </a:r>
            <a:r>
              <a:rPr lang="ru-RU" sz="1600" dirty="0" err="1" smtClean="0"/>
              <a:t>млрд</a:t>
            </a:r>
            <a:r>
              <a:rPr lang="ru-RU" sz="1600" dirty="0" smtClean="0"/>
              <a:t> </a:t>
            </a:r>
            <a:r>
              <a:rPr lang="ru-RU" sz="1600" dirty="0" err="1" smtClean="0"/>
              <a:t>руб</a:t>
            </a:r>
            <a:r>
              <a:rPr lang="ru-RU" sz="1600" dirty="0" smtClean="0"/>
              <a:t>), сделано более 700 шагов</a:t>
            </a:r>
          </a:p>
          <a:p>
            <a:r>
              <a:rPr lang="ru-RU" sz="1600" dirty="0" smtClean="0"/>
              <a:t>Но победитель аукциона («</a:t>
            </a:r>
            <a:r>
              <a:rPr lang="ru-RU" sz="1600" dirty="0" err="1" smtClean="0"/>
              <a:t>Сэлтехстрой</a:t>
            </a:r>
            <a:r>
              <a:rPr lang="ru-RU" sz="1600" dirty="0" smtClean="0"/>
              <a:t>» Ивана Микояна) не смог вовремя произвести оплату и аукцион признан несостоявшимся и был перенесен. В 2012г. аукцион выиграл «</a:t>
            </a:r>
            <a:r>
              <a:rPr lang="ru-RU" sz="1600" dirty="0" err="1" smtClean="0"/>
              <a:t>Мечел-Транс</a:t>
            </a:r>
            <a:r>
              <a:rPr lang="ru-RU" sz="1600" dirty="0" smtClean="0"/>
              <a:t>», заплатив за 55% акций 15,5 </a:t>
            </a:r>
            <a:r>
              <a:rPr lang="ru-RU" sz="1600" dirty="0" err="1" smtClean="0"/>
              <a:t>млрд</a:t>
            </a:r>
            <a:r>
              <a:rPr lang="ru-RU" sz="1600" dirty="0" smtClean="0"/>
              <a:t> руб. </a:t>
            </a:r>
            <a:r>
              <a:rPr lang="ru-RU" sz="1600" dirty="0" smtClean="0">
                <a:solidFill>
                  <a:srgbClr val="FF0000"/>
                </a:solidFill>
              </a:rPr>
              <a:t>Стартовая цена превышена более, чем в 10 раз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По закону об АО, оферта </a:t>
            </a:r>
            <a:r>
              <a:rPr lang="ru-RU" sz="1600" dirty="0" err="1" smtClean="0">
                <a:solidFill>
                  <a:srgbClr val="FF0000"/>
                </a:solidFill>
              </a:rPr>
              <a:t>миноритарным</a:t>
            </a:r>
            <a:r>
              <a:rPr lang="ru-RU" sz="1600" dirty="0" smtClean="0">
                <a:solidFill>
                  <a:srgbClr val="FF0000"/>
                </a:solidFill>
              </a:rPr>
              <a:t> акционерам выставляется по большему из 2 значений – цена сделки по приобретению или по средневзвешенной цене за 6 месяцев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026" name="Picture 2" descr="http://im1.kommersant.ru/ISSUES.PHOTO/DAILY/2011/089/_2011d089-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191000" cy="424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Предполагаемые участники приватизации НМТП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Группа «Сумма» </a:t>
            </a:r>
            <a:r>
              <a:rPr lang="ru-RU" dirty="0" err="1" smtClean="0"/>
              <a:t>Зиявудина</a:t>
            </a:r>
            <a:r>
              <a:rPr lang="ru-RU" dirty="0" smtClean="0"/>
              <a:t> Магомедова – уже владеет </a:t>
            </a:r>
            <a:r>
              <a:rPr lang="ru-RU" dirty="0" err="1" smtClean="0"/>
              <a:t>блокпакетом</a:t>
            </a:r>
            <a:r>
              <a:rPr lang="ru-RU" dirty="0" smtClean="0"/>
              <a:t> в 25% акций НМТП. В составе активов также ДВМП, </a:t>
            </a:r>
            <a:r>
              <a:rPr lang="ru-RU" dirty="0" err="1" smtClean="0"/>
              <a:t>Трансконтейнер</a:t>
            </a:r>
            <a:r>
              <a:rPr lang="ru-RU" dirty="0" smtClean="0"/>
              <a:t>, ЯТЭК (на продаже) и ОЗК</a:t>
            </a:r>
          </a:p>
          <a:p>
            <a:r>
              <a:rPr lang="ru-RU" dirty="0" smtClean="0"/>
              <a:t>ГК «Дело» Сергея </a:t>
            </a:r>
            <a:r>
              <a:rPr lang="ru-RU" dirty="0" err="1" smtClean="0"/>
              <a:t>Шишкарева</a:t>
            </a:r>
            <a:r>
              <a:rPr lang="ru-RU" dirty="0" smtClean="0"/>
              <a:t>. Крупный </a:t>
            </a:r>
            <a:r>
              <a:rPr lang="ru-RU" dirty="0" err="1" smtClean="0"/>
              <a:t>транспортно-логистический</a:t>
            </a:r>
            <a:r>
              <a:rPr lang="ru-RU" dirty="0" smtClean="0"/>
              <a:t> холдинг, специализируется на перевозке зерна. У НМТП крупнейшие мощности по погрузке зерновых</a:t>
            </a:r>
          </a:p>
          <a:p>
            <a:r>
              <a:rPr lang="en-US" dirty="0" smtClean="0"/>
              <a:t>DP World </a:t>
            </a:r>
            <a:r>
              <a:rPr lang="ru-RU" dirty="0" smtClean="0"/>
              <a:t>в союзе с РФПИ. Один из ведущих мировых портовых операторов, подконтролен ОАЭ. Имеет самое крепкое финансирование среди всех претендентов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16738" name="Picture 2" descr="Картинки по запросу нмтп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1700808"/>
            <a:ext cx="440285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56"/>
            <a:ext cx="8229600" cy="1143000"/>
          </a:xfrm>
        </p:spPr>
        <p:txBody>
          <a:bodyPr/>
          <a:lstStyle/>
          <a:p>
            <a:r>
              <a:rPr lang="ru-RU" dirty="0" smtClean="0"/>
              <a:t>Краткие итоги 2016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36712"/>
            <a:ext cx="7776864" cy="60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819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Уралкалий</a:t>
            </a:r>
            <a:r>
              <a:rPr lang="ru-RU" sz="3600" dirty="0" smtClean="0"/>
              <a:t> – основная локальная акция</a:t>
            </a:r>
            <a:endParaRPr lang="ru-RU" sz="3600" dirty="0"/>
          </a:p>
        </p:txBody>
      </p:sp>
      <p:pic>
        <p:nvPicPr>
          <p:cNvPr id="1026" name="Picture 2" descr="C:\Users\taf\Desktop\Уралкал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322693" cy="391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Уралкалий</a:t>
            </a:r>
            <a:r>
              <a:rPr lang="ru-RU" dirty="0" smtClean="0"/>
              <a:t> и акционерный конфликт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97152"/>
            <a:ext cx="8568952" cy="187220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На прошлой неделе Совет Директоров «</a:t>
            </a:r>
            <a:r>
              <a:rPr lang="ru-RU" dirty="0" err="1" smtClean="0"/>
              <a:t>Уралкалия</a:t>
            </a:r>
            <a:r>
              <a:rPr lang="ru-RU" dirty="0" smtClean="0"/>
              <a:t>» предсказуемо рекомендовал не выплачивать дивиденды по итогам 2016г</a:t>
            </a:r>
            <a:r>
              <a:rPr lang="ru-RU" dirty="0"/>
              <a:t> </a:t>
            </a:r>
            <a:r>
              <a:rPr lang="ru-RU" dirty="0" smtClean="0"/>
              <a:t>(3 год без дивидендов)</a:t>
            </a:r>
          </a:p>
          <a:p>
            <a:r>
              <a:rPr lang="ru-RU" dirty="0" smtClean="0"/>
              <a:t>Дно по производству и финансам, скорее всего, позади – цены на удобрения начали подрастать в 1кв 2017г с многолетних минимумов. Но операционная деятельность сейчас мало влияет на стоимость акций</a:t>
            </a:r>
          </a:p>
          <a:p>
            <a:r>
              <a:rPr lang="ru-RU" dirty="0" smtClean="0"/>
              <a:t>Основной риск – исключение из индекса ММВБ на следующем пересмотре и техническая продажа индексных фондов в </a:t>
            </a:r>
            <a:r>
              <a:rPr lang="ru-RU" dirty="0" err="1" smtClean="0"/>
              <a:t>низколиквидный</a:t>
            </a:r>
            <a:r>
              <a:rPr lang="ru-RU" dirty="0" smtClean="0"/>
              <a:t> рынок. Даже если </a:t>
            </a:r>
            <a:r>
              <a:rPr lang="ru-RU" dirty="0" err="1" smtClean="0"/>
              <a:t>Уралкалий</a:t>
            </a:r>
            <a:r>
              <a:rPr lang="ru-RU" dirty="0" smtClean="0"/>
              <a:t> не исключат сейчас, то по новой методике расчета индекса основанной на дневном объеме торгов, шансов остаться в ММВБ у </a:t>
            </a:r>
            <a:r>
              <a:rPr lang="ru-RU" dirty="0" err="1" smtClean="0"/>
              <a:t>Уралкалия</a:t>
            </a:r>
            <a:r>
              <a:rPr lang="ru-RU" dirty="0" smtClean="0"/>
              <a:t> немного</a:t>
            </a:r>
          </a:p>
          <a:p>
            <a:endParaRPr lang="ru-RU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412776"/>
          <a:ext cx="43924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788024" y="1412776"/>
          <a:ext cx="43559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ВСМПО-АВИСМА – Дивидендная история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789040"/>
          <a:ext cx="8964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taf\Desktop\ВСМП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920880" cy="248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ВСМПО-АВИСМА – Механизм расчета дивидендов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42108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2012г менеджеры </a:t>
            </a:r>
            <a:r>
              <a:rPr lang="ru-RU" dirty="0" err="1" smtClean="0"/>
              <a:t>Ростеха</a:t>
            </a:r>
            <a:r>
              <a:rPr lang="ru-RU" dirty="0" smtClean="0"/>
              <a:t> выкупили  65,3% акций ВСМПО-АВИСМА полностью за счет кредита в </a:t>
            </a:r>
            <a:r>
              <a:rPr lang="ru-RU" dirty="0" err="1" smtClean="0"/>
              <a:t>Газпромбанке</a:t>
            </a:r>
            <a:r>
              <a:rPr lang="ru-RU" dirty="0" smtClean="0"/>
              <a:t> на сумму 40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r>
              <a:rPr lang="ru-RU" dirty="0" smtClean="0"/>
              <a:t>Очевидно, что менеджмент должен расплатится за кредит дивидендами из компании (сейчас ВСМПО платит больше 100% прибыли на дивиденды)</a:t>
            </a:r>
          </a:p>
          <a:p>
            <a:r>
              <a:rPr lang="ru-RU" dirty="0" smtClean="0"/>
              <a:t>Сколько еще продлится такая прокачка? По нашим расчетам, еще 1-2 года</a:t>
            </a:r>
          </a:p>
          <a:p>
            <a:r>
              <a:rPr lang="ru-RU" dirty="0" smtClean="0"/>
              <a:t>Некоторые параметры неизвестны. Например, % ставка по кредиту. Но средняя ставка в 2012г была в районе 9%, ее и возьмем + покупка пакеты была 2 траншами – в 2012 и 2014 гг.</a:t>
            </a:r>
          </a:p>
          <a:p>
            <a:r>
              <a:rPr lang="ru-RU" dirty="0" smtClean="0"/>
              <a:t>Такое мощное выкачивание денег негативно для развития в долгосрочном периоде. Скорее всего, когда кредит будет погашен, такие высокие дивиденды прекратятся. Тогда акции могут упасть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511824" y="1412776"/>
          <a:ext cx="4632176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Сургутнефтегаз</a:t>
            </a:r>
            <a:r>
              <a:rPr lang="ru-RU" sz="2800" dirty="0" smtClean="0"/>
              <a:t> - дивидендная ловушка 2016-2017г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621768738"/>
              </p:ext>
            </p:extLst>
          </p:nvPr>
        </p:nvGraphicFramePr>
        <p:xfrm>
          <a:off x="251520" y="1268760"/>
          <a:ext cx="44644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13643639"/>
              </p:ext>
            </p:extLst>
          </p:nvPr>
        </p:nvGraphicFramePr>
        <p:xfrm>
          <a:off x="4572000" y="1484784"/>
          <a:ext cx="44644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39552" y="4365104"/>
            <a:ext cx="8363272" cy="211683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Прогнозный дивиденд по итогам 2016г – 0 рублей </a:t>
            </a:r>
            <a:r>
              <a:rPr lang="ru-RU" dirty="0" smtClean="0"/>
              <a:t>(убыток в 105 </a:t>
            </a:r>
            <a:r>
              <a:rPr lang="ru-RU" dirty="0" err="1" smtClean="0"/>
              <a:t>млрд</a:t>
            </a:r>
            <a:r>
              <a:rPr lang="ru-RU" dirty="0" smtClean="0"/>
              <a:t> рублей), по итогам 1кв 2017г также будет зафиксирован убыток от валютной переоценки валютного депозита</a:t>
            </a:r>
          </a:p>
          <a:p>
            <a:r>
              <a:rPr lang="ru-RU" dirty="0" smtClean="0"/>
              <a:t>Сейчас продолжается обратный эффект от сверхсильного укрепления доллара в 2014-2015гг, из-за которого СНГ выплатил рекордные дивиденды</a:t>
            </a:r>
          </a:p>
          <a:p>
            <a:r>
              <a:rPr lang="ru-RU" dirty="0" smtClean="0"/>
              <a:t>Дивиденды из нераспределенной прибыли маловероятны, компания не вносила этот вопрос в очередное собрание директоров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Сургутнефтегаз</a:t>
            </a:r>
            <a:r>
              <a:rPr lang="ru-RU" sz="2800" dirty="0" smtClean="0"/>
              <a:t> – отсутствие роста и добычи нефти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Autofit/>
          </a:bodyPr>
          <a:lstStyle/>
          <a:p>
            <a:r>
              <a:rPr lang="ru-RU" sz="1400" i="1" dirty="0" smtClean="0"/>
              <a:t>«</a:t>
            </a:r>
            <a:r>
              <a:rPr lang="ru-RU" sz="1400" i="1" dirty="0" smtClean="0">
                <a:solidFill>
                  <a:srgbClr val="FF0000"/>
                </a:solidFill>
              </a:rPr>
              <a:t>Для нас поднять добычу - не вопрос</a:t>
            </a:r>
            <a:r>
              <a:rPr lang="ru-RU" sz="1400" i="1" dirty="0" smtClean="0"/>
              <a:t>, но здесь нужно соотносить наши затраты, КИН в долгосрочной перспективе и оценивать отдачу. Если у вас плохое финансовое положение, можно «дернуть» добычу, когда у тебя плохое финансовое положение, получить деньги за товар и рассчитаться с кредиторами. У нас-то этого нет, поэтому </a:t>
            </a:r>
            <a:r>
              <a:rPr lang="ru-RU" sz="1400" i="1" dirty="0" smtClean="0">
                <a:solidFill>
                  <a:srgbClr val="FF0000"/>
                </a:solidFill>
              </a:rPr>
              <a:t>я не вижу большого смысла»</a:t>
            </a:r>
          </a:p>
          <a:p>
            <a:pPr algn="r">
              <a:buNone/>
            </a:pPr>
            <a:r>
              <a:rPr lang="ru-RU" sz="1400" dirty="0" smtClean="0"/>
              <a:t>					      Владимир Богданов, Генеральный директор 		               ОАО «</a:t>
            </a:r>
            <a:r>
              <a:rPr lang="ru-RU" sz="1400" dirty="0" err="1" smtClean="0"/>
              <a:t>Сургутнефтегаз</a:t>
            </a:r>
            <a:r>
              <a:rPr lang="ru-RU" sz="1400" dirty="0" smtClean="0"/>
              <a:t>», Общее собрание акционеров по итогам 2015г.</a:t>
            </a:r>
            <a:endParaRPr lang="ru-RU" sz="1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23316384"/>
              </p:ext>
            </p:extLst>
          </p:nvPr>
        </p:nvGraphicFramePr>
        <p:xfrm>
          <a:off x="755576" y="1196752"/>
          <a:ext cx="77048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Сургутнефтегаз</a:t>
            </a:r>
            <a:r>
              <a:rPr lang="ru-RU" sz="2800" dirty="0" smtClean="0"/>
              <a:t> – механизм расчета дивидендов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81128"/>
            <a:ext cx="8424936" cy="2060848"/>
          </a:xfrm>
        </p:spPr>
        <p:txBody>
          <a:bodyPr>
            <a:noAutofit/>
          </a:bodyPr>
          <a:lstStyle/>
          <a:p>
            <a:r>
              <a:rPr lang="ru-RU" sz="1200" dirty="0" smtClean="0"/>
              <a:t>По итогам года, валютная кубышка СНГ похудела до 2,076 трлн. рублей (с 2,419 </a:t>
            </a:r>
            <a:r>
              <a:rPr lang="ru-RU" sz="1200" dirty="0" err="1" smtClean="0"/>
              <a:t>трлн</a:t>
            </a:r>
            <a:r>
              <a:rPr lang="ru-RU" sz="1200" dirty="0" smtClean="0"/>
              <a:t> рублей на начало 2016г). С учетом % по депозиту (для валютных вкладов возьмем 1%) и прибыли от продажи нефти и газа (235млрд рублей), компания потеряла за год 132,5 </a:t>
            </a:r>
            <a:r>
              <a:rPr lang="ru-RU" sz="1200" dirty="0" err="1" smtClean="0"/>
              <a:t>млрд</a:t>
            </a:r>
            <a:r>
              <a:rPr lang="ru-RU" sz="1200" dirty="0" smtClean="0"/>
              <a:t> рублей 85,5 </a:t>
            </a:r>
            <a:r>
              <a:rPr lang="ru-RU" sz="1200" dirty="0" err="1" smtClean="0"/>
              <a:t>млрд</a:t>
            </a:r>
            <a:r>
              <a:rPr lang="ru-RU" sz="1200" dirty="0" smtClean="0"/>
              <a:t> рублей (235 + 22,5 – 343). Отличие от фактического убытка  на 20 </a:t>
            </a:r>
            <a:r>
              <a:rPr lang="ru-RU" sz="1200" dirty="0" err="1" smtClean="0"/>
              <a:t>млрд</a:t>
            </a:r>
            <a:r>
              <a:rPr lang="ru-RU" sz="1200" dirty="0" smtClean="0"/>
              <a:t> обусловлено прочими и налоговыми расходами</a:t>
            </a:r>
          </a:p>
          <a:p>
            <a:r>
              <a:rPr lang="ru-RU" sz="1200" dirty="0" smtClean="0"/>
              <a:t> За 1 квартал 2017г (курс доллара закрылся на 56,3779 </a:t>
            </a:r>
            <a:r>
              <a:rPr lang="ru-RU" sz="1200" dirty="0" err="1" smtClean="0"/>
              <a:t>руб</a:t>
            </a:r>
            <a:r>
              <a:rPr lang="ru-RU" sz="1200" dirty="0" smtClean="0"/>
              <a:t>) компания «заработала» -0,73 рубля на </a:t>
            </a:r>
            <a:r>
              <a:rPr lang="ru-RU" sz="1200" dirty="0" err="1" smtClean="0"/>
              <a:t>преф</a:t>
            </a:r>
            <a:r>
              <a:rPr lang="ru-RU" sz="1200" dirty="0" smtClean="0"/>
              <a:t> (убыток почти в 80 </a:t>
            </a:r>
            <a:r>
              <a:rPr lang="ru-RU" sz="1200" dirty="0" err="1" smtClean="0"/>
              <a:t>млрд</a:t>
            </a:r>
            <a:r>
              <a:rPr lang="ru-RU" sz="1200" dirty="0" smtClean="0"/>
              <a:t> рублей)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Учтены ли рынком 0 дивиденды за 2016? На наш взгляд – нет, и акции могут еще существенно упасть</a:t>
            </a:r>
            <a:r>
              <a:rPr lang="ru-RU" sz="1200" dirty="0" smtClean="0"/>
              <a:t>. По возможным итогам 2017г ситуация выглядит лучше, но необходимость в фиксации курса на 31.12.2017 существенно повышает риски (против обычной покупки доллара). И до самих выплат еще далеко (лето 2018г), в то время как по многим бумагам дивидендная доходность 2016г превышает 10%</a:t>
            </a:r>
          </a:p>
          <a:p>
            <a:endParaRPr lang="ru-RU" sz="12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124744"/>
          <a:ext cx="84002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Черный список «опасных» акций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836712"/>
          <a:ext cx="7704856" cy="5367860"/>
        </p:xfrm>
        <a:graphic>
          <a:graphicData uri="http://schemas.openxmlformats.org/drawingml/2006/table">
            <a:tbl>
              <a:tblPr/>
              <a:tblGrid>
                <a:gridCol w="1872208"/>
                <a:gridCol w="2016224"/>
                <a:gridCol w="3816424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Сектор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Обоснование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8572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Трансаэро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Банкрот, отсутствие операционной деятельности, утрата</a:t>
                      </a:r>
                      <a:r>
                        <a:rPr lang="ru-RU" sz="1200" baseline="0" dirty="0" smtClean="0"/>
                        <a:t> активов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85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GTL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Нефтегаз</a:t>
                      </a:r>
                      <a:r>
                        <a:rPr lang="ru-RU" sz="1200" baseline="0" dirty="0" smtClean="0"/>
                        <a:t> (?)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Сомнительная</a:t>
                      </a:r>
                      <a:r>
                        <a:rPr lang="ru-RU" sz="1200" baseline="0" dirty="0" smtClean="0"/>
                        <a:t> отчетность, возможное отсутствие операционной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85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Живой</a:t>
                      </a:r>
                      <a:r>
                        <a:rPr lang="ru-RU" sz="1200" baseline="0" dirty="0" smtClean="0"/>
                        <a:t> офис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Потребительские товары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Запущена</a:t>
                      </a:r>
                      <a:r>
                        <a:rPr lang="ru-RU" sz="1200" baseline="0" dirty="0" smtClean="0"/>
                        <a:t> процедура банкротства, махинации с собственными акциями на бирже. В 2017г прошел </a:t>
                      </a:r>
                      <a:r>
                        <a:rPr lang="ru-RU" sz="1200" baseline="0" dirty="0" err="1" smtClean="0"/>
                        <a:t>делистинг</a:t>
                      </a:r>
                      <a:r>
                        <a:rPr lang="ru-RU" sz="1200" baseline="0" dirty="0" smtClean="0"/>
                        <a:t> и переход на внебиржевой рынок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85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Разгуляй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Сельское хозяйство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Банкрот,</a:t>
                      </a:r>
                      <a:r>
                        <a:rPr lang="ru-RU" sz="1200" baseline="0" dirty="0" smtClean="0"/>
                        <a:t> потеря активов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34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ТКЗ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Машиностроение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ведет операционной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34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ТГК-2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Генерация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Предбанкротная</a:t>
                      </a:r>
                      <a:r>
                        <a:rPr lang="ru-RU" sz="1200" baseline="0" dirty="0" smtClean="0"/>
                        <a:t> компания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0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ТГК-14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Генерация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Предбанкротная</a:t>
                      </a:r>
                      <a:r>
                        <a:rPr lang="ru-RU" sz="1200" baseline="0" dirty="0" smtClean="0"/>
                        <a:t> компания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85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МРСК СК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Электросети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Вечноубыточный</a:t>
                      </a:r>
                      <a:r>
                        <a:rPr lang="ru-RU" sz="1200" baseline="0" dirty="0" smtClean="0"/>
                        <a:t> сетевой актив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052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ДагСБ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Энергосбыт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Убыточный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энергосбыт</a:t>
                      </a:r>
                      <a:r>
                        <a:rPr lang="ru-RU" sz="1200" baseline="0" dirty="0" smtClean="0"/>
                        <a:t>  с высокой долей спекулятивных участников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85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Аптеки 36и6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Потребительские</a:t>
                      </a:r>
                      <a:r>
                        <a:rPr lang="ru-RU" sz="1200" baseline="0" dirty="0" smtClean="0"/>
                        <a:t> товары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Допэмиссии</a:t>
                      </a:r>
                      <a:r>
                        <a:rPr lang="ru-RU" sz="1200" baseline="0" dirty="0" smtClean="0"/>
                        <a:t> размыли доли акционеров до аномальных значений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34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 акции</a:t>
                      </a:r>
                      <a:r>
                        <a:rPr lang="ru-RU" sz="1200" baseline="0" dirty="0" smtClean="0"/>
                        <a:t> с приставкой </a:t>
                      </a:r>
                      <a:r>
                        <a:rPr lang="en-US" sz="1200" baseline="0" dirty="0" err="1" smtClean="0"/>
                        <a:t>i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i</a:t>
                      </a:r>
                      <a:r>
                        <a:rPr lang="ru-RU" sz="1200" baseline="0" dirty="0" smtClean="0"/>
                        <a:t>ЧЗПСН, </a:t>
                      </a:r>
                      <a:r>
                        <a:rPr lang="en-US" sz="1200" baseline="0" dirty="0" err="1" smtClean="0"/>
                        <a:t>i</a:t>
                      </a:r>
                      <a:r>
                        <a:rPr lang="ru-RU" sz="1200" baseline="0" dirty="0" err="1" smtClean="0"/>
                        <a:t>Роллман</a:t>
                      </a:r>
                      <a:r>
                        <a:rPr lang="ru-RU" sz="1200" baseline="0" dirty="0" smtClean="0"/>
                        <a:t> и </a:t>
                      </a:r>
                      <a:r>
                        <a:rPr lang="ru-RU" sz="1200" baseline="0" dirty="0" err="1" smtClean="0"/>
                        <a:t>др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Высокие</a:t>
                      </a:r>
                      <a:r>
                        <a:rPr lang="ru-RU" sz="1200" baseline="0" dirty="0" smtClean="0"/>
                        <a:t> технологии, металлургия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Полное</a:t>
                      </a:r>
                      <a:r>
                        <a:rPr lang="ru-RU" sz="1200" baseline="0" dirty="0" smtClean="0"/>
                        <a:t> отсутствие инвестиционного интереса к подобным активам и почти на 100% спекулятивные торги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6237312"/>
            <a:ext cx="8676456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noProof="0" dirty="0" smtClean="0">
                <a:solidFill>
                  <a:srgbClr val="FF0000"/>
                </a:solidFill>
              </a:rPr>
              <a:t>Инвестиции в данные акции чреваты полной потерей капитала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облигации Минфина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Дебютный выпуск на 20 </a:t>
            </a:r>
            <a:r>
              <a:rPr lang="ru-RU" dirty="0" err="1" smtClean="0"/>
              <a:t>млрд</a:t>
            </a:r>
            <a:r>
              <a:rPr lang="ru-RU" dirty="0" smtClean="0"/>
              <a:t> ожидается уже в конце апреля</a:t>
            </a:r>
            <a:r>
              <a:rPr lang="en-US" dirty="0" smtClean="0"/>
              <a:t>/</a:t>
            </a:r>
            <a:r>
              <a:rPr lang="ru-RU" dirty="0" smtClean="0"/>
              <a:t>начале мая, точные параметры пока неизвестны, но ожидается следующее:</a:t>
            </a:r>
          </a:p>
          <a:p>
            <a:r>
              <a:rPr lang="ru-RU" dirty="0" smtClean="0"/>
              <a:t>Приобретение через банки и финансовые учреждения</a:t>
            </a:r>
          </a:p>
          <a:p>
            <a:r>
              <a:rPr lang="ru-RU" dirty="0" smtClean="0"/>
              <a:t>Минимальная сумма – 30 000 рублей, максимальная – 25млн рублей</a:t>
            </a:r>
          </a:p>
          <a:p>
            <a:r>
              <a:rPr lang="ru-RU" dirty="0" smtClean="0"/>
              <a:t>Ожидаемая доходность около 8%</a:t>
            </a:r>
          </a:p>
          <a:p>
            <a:r>
              <a:rPr lang="ru-RU" dirty="0" smtClean="0"/>
              <a:t>Срок от 1 года до 5 лет. </a:t>
            </a:r>
            <a:r>
              <a:rPr lang="ru-RU" dirty="0" smtClean="0">
                <a:solidFill>
                  <a:srgbClr val="FF0000"/>
                </a:solidFill>
              </a:rPr>
              <a:t>Не обращается на вторичном рынке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92080" y="1484784"/>
          <a:ext cx="3384376" cy="5144691"/>
        </p:xfrm>
        <a:graphic>
          <a:graphicData uri="http://schemas.openxmlformats.org/drawingml/2006/table">
            <a:tbl>
              <a:tblPr/>
              <a:tblGrid>
                <a:gridCol w="1547143"/>
                <a:gridCol w="1837233"/>
              </a:tblGrid>
              <a:tr h="111597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Плюсы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Минусы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857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B050"/>
                          </a:solidFill>
                        </a:rPr>
                        <a:t>Доступность</a:t>
                      </a:r>
                      <a:endParaRPr lang="ru-RU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Повышенные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 комиссии банкам 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857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Ограничение минимальной и максимальной суммы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857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Отсутствие возможности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 реализовать облигации до срока погашения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051444">
                <a:tc gridSpan="2">
                  <a:txBody>
                    <a:bodyPr/>
                    <a:lstStyle/>
                    <a:p>
                      <a:r>
                        <a:rPr lang="ru-RU" sz="1200" b="1" dirty="0" smtClean="0"/>
                        <a:t>Итог: для финансово грамотных людей с уже зарегистрированным счетом такие облигации не несут никакой дополнительной выгоды. Однако можно ожидать повышения спроса на ОФЗ</a:t>
                      </a:r>
                      <a:r>
                        <a:rPr lang="ru-RU" sz="1200" b="1" baseline="0" dirty="0" smtClean="0"/>
                        <a:t> (а затем и на акции) со стороны широкой депозитной публики, а значит зафиксировать доходность и дивиденды лучше уже сейчас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Возможные изменения налогообложения по корпоративным облигациям в 2017г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449309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15 февраля в ходе заседания Государственной Думы парламентарии приняли в первом чтении законопроект, в соответствии с которым граждане освобождаются от уплаты налога на доходы физических лиц (НДФЛ) с купонного дохода по корпоративным облигациям</a:t>
            </a:r>
          </a:p>
          <a:p>
            <a:r>
              <a:rPr lang="ru-RU" dirty="0" smtClean="0"/>
              <a:t>Ранее президент России Владимир Путин предложил освободить от налогообложения купонный доход по корпоративным облигациям, в том числе от налога на доходы физических лиц, чтобы было выгодно вкладывать деньги в развитие реального сектора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4048" y="1628800"/>
          <a:ext cx="3888432" cy="4090820"/>
        </p:xfrm>
        <a:graphic>
          <a:graphicData uri="http://schemas.openxmlformats.org/drawingml/2006/table">
            <a:tbl>
              <a:tblPr/>
              <a:tblGrid>
                <a:gridCol w="1152128"/>
                <a:gridCol w="1368152"/>
                <a:gridCol w="1368152"/>
              </a:tblGrid>
              <a:tr h="94625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Инструмент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</a:t>
                      </a:r>
                      <a:r>
                        <a:rPr lang="ru-RU" sz="1200" b="1" baseline="0" dirty="0" smtClean="0"/>
                        <a:t> на купонный доход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 на прибыль при</a:t>
                      </a:r>
                      <a:r>
                        <a:rPr lang="ru-RU" sz="1200" b="1" baseline="0" dirty="0" smtClean="0"/>
                        <a:t> росте курсовой стоимости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100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ОФЗ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Отсутствует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13% от прибыли с продажи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5100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Муниципальные</a:t>
                      </a:r>
                      <a:r>
                        <a:rPr lang="ru-RU" sz="1050" baseline="0" dirty="0" smtClean="0"/>
                        <a:t> облигации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Отсутствует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13% от прибыли с продажи</a:t>
                      </a:r>
                    </a:p>
                    <a:p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5100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Корпоративные</a:t>
                      </a:r>
                      <a:r>
                        <a:rPr lang="ru-RU" sz="1050" baseline="0" dirty="0" smtClean="0"/>
                        <a:t> облигации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13% (планируется отменить для новых выпусков в 2017г)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13% от прибыли с продажи</a:t>
                      </a:r>
                    </a:p>
                    <a:p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5100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Банковский</a:t>
                      </a:r>
                      <a:r>
                        <a:rPr lang="ru-RU" sz="1050" baseline="0" dirty="0" smtClean="0"/>
                        <a:t> депозит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35% на</a:t>
                      </a:r>
                      <a:r>
                        <a:rPr lang="ru-RU" sz="1050" baseline="0" dirty="0" smtClean="0"/>
                        <a:t> доход, полученный сверх ставки рефинансирования +5%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-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события для российских компаний в 2016г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Сокращение рабочей недели и борьба с неэффективными мощностями в промышленности (сталь, уголь, алюминий и удобрения) в Китае, что привело к тому, что индекс сырьевых товаров впервые за 5 лет показал рост</a:t>
            </a:r>
          </a:p>
          <a:p>
            <a:r>
              <a:rPr lang="ru-RU" dirty="0" smtClean="0"/>
              <a:t>Отпуск тарифов для компаний из сектора электроэнергетики</a:t>
            </a:r>
          </a:p>
          <a:p>
            <a:r>
              <a:rPr lang="ru-RU" dirty="0" smtClean="0"/>
              <a:t>Приватизация 3.0 крупнейших промышленных предприятий – Роснефть, АЛРОСА, </a:t>
            </a:r>
            <a:r>
              <a:rPr lang="ru-RU" dirty="0" err="1" smtClean="0"/>
              <a:t>Башнефть</a:t>
            </a:r>
            <a:endParaRPr lang="ru-RU" dirty="0" smtClean="0"/>
          </a:p>
          <a:p>
            <a:r>
              <a:rPr lang="ru-RU" dirty="0" smtClean="0"/>
              <a:t>Существенное падение стоимости долга из-за снижения ключевой ставки и инфляции. Выход на иностранные рынки долгового капитала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76056" y="1700812"/>
          <a:ext cx="3563888" cy="4714974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1800200"/>
                <a:gridCol w="1763688"/>
              </a:tblGrid>
              <a:tr h="5294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Отраслевой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индекс ММВБ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Динамика за 2016г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92" marR="8092" marT="8092" marB="0"/>
                </a:tc>
              </a:tr>
              <a:tr h="46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Электроэнергетика</a:t>
                      </a: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110,07%</a:t>
                      </a: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</a:tr>
              <a:tr h="46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Металлы и добыча</a:t>
                      </a: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46,33%</a:t>
                      </a: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</a:tr>
              <a:tr h="46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Банки и финансы</a:t>
                      </a: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31,44%</a:t>
                      </a: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</a:tr>
              <a:tr h="46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Нефть и газ</a:t>
                      </a: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23,46%</a:t>
                      </a: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</a:tr>
              <a:tr h="46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Машиностроение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12,58%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</a:tr>
              <a:tr h="46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Химическое производство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5,83%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</a:tr>
              <a:tr h="46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Телекоммуникации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4,32%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</a:tr>
              <a:tr h="46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Потребительские товары и торговля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-0,33%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46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Общий Индекс ММВБ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+26,76%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4676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Выход новых компаний на рынок в 2016-2017гг</a:t>
            </a:r>
            <a:endParaRPr lang="ru-RU" sz="2400" dirty="0"/>
          </a:p>
        </p:txBody>
      </p:sp>
      <p:sp>
        <p:nvSpPr>
          <p:cNvPr id="4098" name="AutoShape 2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blob:https://web.telegram.org/cd65cbeb-20b6-4be6-b54a-539aed418b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124746"/>
          <a:ext cx="6648400" cy="4824532"/>
        </p:xfrm>
        <a:graphic>
          <a:graphicData uri="http://schemas.openxmlformats.org/drawingml/2006/table">
            <a:tbl>
              <a:tblPr/>
              <a:tblGrid>
                <a:gridCol w="1969896"/>
                <a:gridCol w="2339252"/>
                <a:gridCol w="2339252"/>
              </a:tblGrid>
              <a:tr h="100706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Компании первично разместили акции в 2016г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Компании вторично разместили</a:t>
                      </a:r>
                      <a:r>
                        <a:rPr lang="ru-RU" sz="1400" b="1" baseline="0" dirty="0" smtClean="0"/>
                        <a:t> акции в 2016-2017гг.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Компании</a:t>
                      </a:r>
                      <a:r>
                        <a:rPr lang="ru-RU" sz="1400" b="1" baseline="0" dirty="0" smtClean="0"/>
                        <a:t> разместились или планируют разместится на Московской Бирже в 2017г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3624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Русснефть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B050"/>
                          </a:solidFill>
                        </a:rPr>
                        <a:t>Фосагро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Детский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</a:rPr>
                        <a:t> Мир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624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Европлан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ОК </a:t>
                      </a:r>
                      <a:r>
                        <a:rPr lang="ru-RU" sz="1400" dirty="0" err="1" smtClean="0">
                          <a:solidFill>
                            <a:srgbClr val="00B050"/>
                          </a:solidFill>
                        </a:rPr>
                        <a:t>Русал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Совкомфлот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62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ФГ Будущее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ТМК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En+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62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НЛМК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B050"/>
                          </a:solidFill>
                        </a:rPr>
                        <a:t>Металлоинвест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62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B050"/>
                          </a:solidFill>
                        </a:rPr>
                        <a:t>Алроса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ИД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</a:rPr>
                        <a:t> Просвещение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62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Роснефть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B050"/>
                          </a:solidFill>
                        </a:rPr>
                        <a:t>Агрохолдинг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 Степь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Индивидуальный инвестиционный счет (ИИС)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8531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	Индивидуальный инвестиционный счет (ИИС) - счет внутреннего учета, который предназначен для обособленного учета денежных средств, ценных бумаг клиента. Введен в январе 2015г для стимулирования активности на фондовом рынке и привлечения «длинных денег» путем предоставления </a:t>
            </a:r>
            <a:r>
              <a:rPr lang="ru-RU" b="1" dirty="0" smtClean="0"/>
              <a:t>налогового вычета для клиентов 2 способами:</a:t>
            </a:r>
          </a:p>
          <a:p>
            <a:pPr>
              <a:buNone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Ежегодно государство возвращает </a:t>
            </a:r>
            <a:r>
              <a:rPr lang="ru-RU" b="1" dirty="0" smtClean="0"/>
              <a:t>до 52 тыс. рублей</a:t>
            </a:r>
            <a:r>
              <a:rPr lang="ru-RU" dirty="0" smtClean="0"/>
              <a:t> налогов с официального дохода (</a:t>
            </a:r>
            <a:r>
              <a:rPr lang="ru-RU" b="1" dirty="0" smtClean="0"/>
              <a:t>13% от максимальной суммы инвестиций в 400 тыс. в год</a:t>
            </a:r>
            <a:r>
              <a:rPr lang="ru-RU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Получить </a:t>
            </a:r>
            <a:r>
              <a:rPr lang="ru-RU" b="1" dirty="0" smtClean="0"/>
              <a:t>налоговый вычет в размере дохода от операций по ИИС</a:t>
            </a:r>
            <a:r>
              <a:rPr lang="ru-RU" dirty="0" smtClean="0"/>
              <a:t>. Прибыль, полученная от инвестиций, не облагается налогом при расторжении договора, но при условии, если деньги находились на инвестиционном счете не менее 3 лет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Особенности ИИС: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Внести на счет можно не более 400 тысяч рублей в год</a:t>
            </a:r>
          </a:p>
          <a:p>
            <a:pPr lvl="0"/>
            <a:r>
              <a:rPr lang="ru-RU" dirty="0" smtClean="0"/>
              <a:t>Срок инвестирования средств не менее трех лет</a:t>
            </a:r>
          </a:p>
          <a:p>
            <a:endParaRPr lang="ru-RU" dirty="0"/>
          </a:p>
        </p:txBody>
      </p:sp>
      <p:pic>
        <p:nvPicPr>
          <p:cNvPr id="58370" name="Picture 2" descr="Картинки по запросу количество открытых и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412776"/>
            <a:ext cx="448271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ИИС + облигации – лучшая альтернатива банковскому депозиту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44930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500" dirty="0" smtClean="0"/>
              <a:t>	Механизм работы:</a:t>
            </a:r>
          </a:p>
          <a:p>
            <a:pPr lvl="0">
              <a:buFont typeface="+mj-lt"/>
              <a:buAutoNum type="arabicPeriod"/>
            </a:pPr>
            <a:r>
              <a:rPr lang="ru-RU" sz="1500" dirty="0" smtClean="0"/>
              <a:t>Открытие индивидуального инвестиционного счета в Пермской фондовой компании и внесение на счет максимальной суммы в 400 000 рублей</a:t>
            </a:r>
          </a:p>
          <a:p>
            <a:pPr lvl="0">
              <a:buFont typeface="+mj-lt"/>
              <a:buAutoNum type="arabicPeriod"/>
            </a:pPr>
            <a:r>
              <a:rPr lang="ru-RU" sz="1500" dirty="0" smtClean="0"/>
              <a:t>Возврат 13% НДФЛ – 52 000 рублей в ИФНС по месту жительства</a:t>
            </a:r>
          </a:p>
          <a:p>
            <a:pPr lvl="0">
              <a:buFont typeface="+mj-lt"/>
              <a:buAutoNum type="arabicPeriod"/>
            </a:pPr>
            <a:r>
              <a:rPr lang="ru-RU" sz="1500" dirty="0" smtClean="0"/>
              <a:t>Покупка надежных корпоративных облигаций, например, компании </a:t>
            </a:r>
            <a:r>
              <a:rPr lang="ru-RU" sz="1500" dirty="0" err="1" smtClean="0"/>
              <a:t>Эр-телеком</a:t>
            </a:r>
            <a:r>
              <a:rPr lang="ru-RU" sz="1500" dirty="0" smtClean="0"/>
              <a:t> с купонным доходом 11,09% (после уплаты налогов)</a:t>
            </a:r>
          </a:p>
          <a:p>
            <a:pPr lvl="0">
              <a:buFont typeface="+mj-lt"/>
              <a:buAutoNum type="arabicPeriod"/>
            </a:pPr>
            <a:r>
              <a:rPr lang="ru-RU" sz="1500" dirty="0" smtClean="0"/>
              <a:t>Погашение номинальной стоимости каждой облигации 1000 рублей в конце срока обращения</a:t>
            </a:r>
          </a:p>
          <a:p>
            <a:pPr lvl="0"/>
            <a:endParaRPr lang="ru-RU" sz="1500" dirty="0" smtClean="0"/>
          </a:p>
          <a:p>
            <a:r>
              <a:rPr lang="ru-RU" sz="1600" dirty="0" smtClean="0"/>
              <a:t>Возврат НДФЛ в 13% - это субсидия от государства и источник гарантированной доходности на свои вложения. Такое нововведение была предложено относительно недавно, но уже показывает интерес со стороны частных инвесторов.</a:t>
            </a:r>
          </a:p>
          <a:p>
            <a:r>
              <a:rPr lang="ru-RU" sz="1600" dirty="0" smtClean="0"/>
              <a:t>Высокий купонный доход облигаций надежной компании </a:t>
            </a:r>
            <a:r>
              <a:rPr lang="ru-RU" sz="1600" dirty="0" err="1" smtClean="0"/>
              <a:t>Эр-телеком</a:t>
            </a:r>
            <a:r>
              <a:rPr lang="ru-RU" sz="1600" dirty="0" smtClean="0"/>
              <a:t> с позитивным международным рейтингом  –  это рыночная аномалия, вызванная рыночными потрясениями на рынке после событий 2014г. В отличие от других инструментов, компания обязана погасить облигации, и отвечает за это своим имуществом. </a:t>
            </a:r>
          </a:p>
          <a:p>
            <a:pPr lvl="0">
              <a:buNone/>
            </a:pPr>
            <a:endParaRPr lang="ru-RU" sz="15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08104" y="1412776"/>
          <a:ext cx="3384376" cy="2088232"/>
        </p:xfrm>
        <a:graphic>
          <a:graphicData uri="http://schemas.openxmlformats.org/drawingml/2006/table">
            <a:tbl>
              <a:tblPr/>
              <a:tblGrid>
                <a:gridCol w="1692011"/>
                <a:gridCol w="1692365"/>
              </a:tblGrid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Доходность по вкладам в крупнейших банках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Инвестиционное предложение от ПФК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6,65-9,00%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22,6% после налогов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Перспективы инвестиций в Россию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3042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 итогам 2017г, скорее всего, будет зафиксирован рост темпов ВВП. Рост темпов ВВП по отношению к предыдущему периоду практически всегда сопровождается ростом рынка</a:t>
            </a:r>
          </a:p>
          <a:p>
            <a:r>
              <a:rPr lang="ru-RU" dirty="0" smtClean="0"/>
              <a:t>Экономика в развивающихся обычно растет быстрее, чем в США и странах Западной Европы, но доходность рынка акций зачастую уступает. Вызвано это структурой налогообложения и не репрезентативностью индекса. Отдельные идеи могут расти кратно, но индекс может существенно отставать</a:t>
            </a:r>
          </a:p>
          <a:p>
            <a:r>
              <a:rPr lang="ru-RU" dirty="0" smtClean="0"/>
              <a:t>Госкомпании интересны для инвестиций только в плане получения дивидендов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55576" y="1196752"/>
          <a:ext cx="763817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 от ПФК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700" dirty="0" smtClean="0"/>
              <a:t>	Цифры и факты на стороне терпеливого инвестора – момент для активных инвестиций сейчас подходящий, но не стоит покупать индекс ММВБ широким списком, в нем  содержится немало дивидендных «ловушек» и </a:t>
            </a:r>
            <a:r>
              <a:rPr lang="ru-RU" sz="3700" dirty="0" err="1" smtClean="0"/>
              <a:t>стагнирующих</a:t>
            </a:r>
            <a:r>
              <a:rPr lang="ru-RU" sz="3700" dirty="0" smtClean="0"/>
              <a:t> отраслей.  Скорее всего, индекс также существенно вырастет по итогам этого года. Но </a:t>
            </a:r>
            <a:r>
              <a:rPr lang="ru-RU" sz="3700" b="1" dirty="0" smtClean="0"/>
              <a:t>наша задача - обогнать индекс, выбрав наилучшие компании в каждом секторе, дивидендных фаворитов и избегать будущей оценки компании исходя из ее прошлых результатов.</a:t>
            </a:r>
            <a:endParaRPr lang="ru-RU" sz="3700" dirty="0" smtClean="0"/>
          </a:p>
          <a:p>
            <a:endParaRPr lang="ru-RU" sz="3700" b="1" dirty="0" smtClean="0"/>
          </a:p>
          <a:p>
            <a:pPr>
              <a:buNone/>
            </a:pPr>
            <a:r>
              <a:rPr lang="ru-RU" sz="3700" b="1" dirty="0" smtClean="0"/>
              <a:t>	</a:t>
            </a:r>
            <a:r>
              <a:rPr lang="ru-RU" sz="4900" b="1" dirty="0" smtClean="0">
                <a:solidFill>
                  <a:srgbClr val="FF0000"/>
                </a:solidFill>
              </a:rPr>
              <a:t>Что мы предлагаем</a:t>
            </a:r>
            <a:endParaRPr lang="ru-RU" sz="3700" b="1" dirty="0" smtClean="0">
              <a:solidFill>
                <a:srgbClr val="FF0000"/>
              </a:solidFill>
            </a:endParaRPr>
          </a:p>
          <a:p>
            <a:endParaRPr lang="ru-RU" sz="3700" dirty="0" smtClean="0"/>
          </a:p>
          <a:p>
            <a:pPr>
              <a:buNone/>
            </a:pPr>
            <a:r>
              <a:rPr lang="ru-RU" sz="3700" b="1" dirty="0" smtClean="0"/>
              <a:t>	Поучаствовать в начинающемся росте рынка акций, выбрав лучшие (по соотношению цены-доходности и риска) идеи в перспективных отраслях экономики через финансовое консультирование Пермской Фондовой компании</a:t>
            </a:r>
            <a:r>
              <a:rPr lang="ru-RU" sz="3700" dirty="0" smtClean="0"/>
              <a:t>. Мы предлагаем именно инвестиционный подход к выбору ценных бумаг (не используем графический анализ и компьютерные алгоритмы) на российском рынке, с рекомендуемым сроком инвестиций от 1 года. В краткосрочно периоде идеи не всегда успевают реализоваться и растущие рынки не проходят за 3 месяца, а длятся годами.</a:t>
            </a:r>
          </a:p>
          <a:p>
            <a:pPr>
              <a:buNone/>
            </a:pPr>
            <a:r>
              <a:rPr lang="ru-RU" sz="3700" b="1" dirty="0" smtClean="0"/>
              <a:t>	Подход и методика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	При выборе инвестиционных идей мы руководствуемся 3 подходами: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 smtClean="0"/>
              <a:t>Поиск недооцененных компаний и специальных ситуаций. Это может быть сильное увеличение дивидендной доходности по итогам года, погашение долга, консолидация сектора, сделки M&amp;A, рост цен на базовый актив и другие истории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 smtClean="0"/>
              <a:t>Поиск драйверов роста. Недооцененные компании могут годами оставаться дешевыми, нужен весомый повод для того чтобы другие участники захотели купить ценные бумаги данной компании.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 smtClean="0"/>
              <a:t>Прогнозирование денежных притоков и рыночной ситуации. Когда именно пройдет переоценка, оптимальный момент для приобретения и продажи бумаг</a:t>
            </a:r>
          </a:p>
          <a:p>
            <a:pPr>
              <a:buNone/>
            </a:pPr>
            <a:r>
              <a:rPr lang="ru-RU" sz="3700" dirty="0" smtClean="0"/>
              <a:t>	В итоге, финансовый расчет всегда идет в совокупности с анализом сектора, производства и структуры акционерного капитала. Примитивная оценка одних бухгалтерских коэффициентов, как и полное отсутствие расчетов, редко приводят к хорошему результату, и наши специалисты в своем анализе рассматривают рынок с разных сторон.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получаете?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Своевременную замену депозиту со снижающимся доходом или акциям, которые приносили неплохой доход в прошлом, но едва ли обеспечат его в будущем (</a:t>
            </a:r>
            <a:r>
              <a:rPr lang="ru-RU" sz="1800" b="1" dirty="0" err="1" smtClean="0"/>
              <a:t>Сургутнефтегаз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Уралкалий</a:t>
            </a:r>
            <a:r>
              <a:rPr lang="ru-RU" sz="1800" b="1" dirty="0" smtClean="0"/>
              <a:t>) на сбалансированный инвестиционный портфель</a:t>
            </a:r>
            <a:r>
              <a:rPr lang="ru-RU" sz="1800" dirty="0" smtClean="0"/>
              <a:t>, основанный на  конкретных идеях с диверсификацией по разным секторам</a:t>
            </a:r>
          </a:p>
          <a:p>
            <a:r>
              <a:rPr lang="ru-RU" sz="1800" dirty="0" smtClean="0"/>
              <a:t>Мы проводим большой объем аналитической работы и готовы оперативно предоставить Вам доступный комментарий по конкретным компаниям, дивидендам или расчетам</a:t>
            </a:r>
            <a:r>
              <a:rPr lang="ru-RU" sz="1800" b="1" dirty="0" smtClean="0"/>
              <a:t>. У частного инвестора не всегда достаточно времени для проведения самостоятельного комплексного анализа, поэтому мы готовы взять расчетно-аналитическую часть на себя</a:t>
            </a:r>
          </a:p>
          <a:p>
            <a:r>
              <a:rPr lang="ru-RU" sz="1800" dirty="0" smtClean="0"/>
              <a:t>Поможем подобрать Вам сбалансированный портфель исходя из ваших сроков инвестирования, отношения к риску и требованиям по дивидендной или купонной доходности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преимущества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Инвестиционные идеи на основе расчетов, уникальных рыночных ситуаций и анализа сырьевого рынка. </a:t>
            </a:r>
            <a:r>
              <a:rPr lang="ru-RU" b="1" dirty="0" smtClean="0"/>
              <a:t>В отличие от публичной аналитики, единственная цель – показать максимальную доходность, а не создавать торговую активность.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Отсутствие ежегодных фиксированных платежей</a:t>
            </a:r>
            <a:r>
              <a:rPr lang="ru-RU" dirty="0" smtClean="0"/>
              <a:t>. Индустрия различных фондов и </a:t>
            </a:r>
            <a:r>
              <a:rPr lang="ru-RU" dirty="0" err="1" smtClean="0"/>
              <a:t>ПИФов</a:t>
            </a:r>
            <a:r>
              <a:rPr lang="ru-RU" dirty="0" smtClean="0"/>
              <a:t> предполагает ежегодные платежи в 1-2% от стоимости активов. Мы разделяем риски со своими клиентами и не берем таких платежей, а получаем вознаграждение только от прибыли.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Подробности по услуге «Финансовый консультант», «Персональный менеджер» и другим продуктам «Пермской Фондовой компании» у менеджера: Андрей Рагозин (342) 210-59-89 или на сайте </a:t>
            </a:r>
            <a:r>
              <a:rPr lang="ru-RU" i="1" u="sng" dirty="0" smtClean="0">
                <a:hlinkClick r:id="rId2"/>
              </a:rPr>
              <a:t>http://pfc.ru/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Мы не избегаем непопулярных отраслей и компаний только потому, что они непопулярны в этом году. Так, акции энергетиков и угольщиков были одними из лучших в 2016г, хотя они и сейчас сильно уступают по популярности в различных обсуждениях и рекомендациях.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	Мы работаем с большим количеством информации и используем различные платные источники данных, например, терминал </a:t>
            </a:r>
            <a:r>
              <a:rPr lang="ru-RU" dirty="0" err="1" smtClean="0"/>
              <a:t>Bloomberg</a:t>
            </a:r>
            <a:r>
              <a:rPr lang="ru-RU" dirty="0" smtClean="0"/>
              <a:t>, </a:t>
            </a:r>
            <a:r>
              <a:rPr lang="ru-RU" dirty="0" err="1" smtClean="0"/>
              <a:t>СПАРК-Интерфакс</a:t>
            </a:r>
            <a:r>
              <a:rPr lang="ru-RU" dirty="0" smtClean="0"/>
              <a:t> и другие базы данных по компаниям и сырьевым рынкам. Такие источники помогают принимать решения быстрее и более взвешенно.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	Преимуществом региональной компании является то, что клиент в любое время может получить комментарий по интересующему вопросу у непосредственного управляющего, уникальный продукт, исходя из его требований, придти на консультацию или предлагать свои инвестиционные идеи.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484784"/>
            <a:ext cx="5328592" cy="48245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Начальник клиентского отела: Андрей Рагозин (342) 210-59-89</a:t>
            </a:r>
          </a:p>
          <a:p>
            <a:r>
              <a:rPr lang="ru-RU" b="1" dirty="0" smtClean="0"/>
              <a:t>Ведущий специалист по работе с клиентами в г. Березники: Мария </a:t>
            </a:r>
            <a:r>
              <a:rPr lang="ru-RU" b="1" dirty="0" err="1" smtClean="0"/>
              <a:t>Леханова</a:t>
            </a:r>
            <a:r>
              <a:rPr lang="ru-RU" b="1" dirty="0" smtClean="0"/>
              <a:t> (34242) 6-39-09</a:t>
            </a:r>
          </a:p>
          <a:p>
            <a:r>
              <a:rPr lang="ru-RU" b="1" dirty="0" smtClean="0"/>
              <a:t>Портфельный управляющий: </a:t>
            </a:r>
            <a:r>
              <a:rPr lang="ru-RU" b="1" dirty="0" err="1" smtClean="0"/>
              <a:t>Томтосов</a:t>
            </a:r>
            <a:r>
              <a:rPr lang="ru-RU" b="1" dirty="0" smtClean="0"/>
              <a:t> Александр (342) 210-59-76</a:t>
            </a:r>
          </a:p>
          <a:p>
            <a:r>
              <a:rPr lang="ru-RU" b="1" dirty="0" smtClean="0"/>
              <a:t>ООО «Пермская Фондовая компания» Г. Пермь, ул. Монастырская 15</a:t>
            </a:r>
          </a:p>
        </p:txBody>
      </p:sp>
      <p:pic>
        <p:nvPicPr>
          <p:cNvPr id="61442" name="Picture 2" descr="Картинки по запросу купцы на ярмар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556792"/>
            <a:ext cx="2952327" cy="4627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почитать?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941168"/>
            <a:ext cx="2592288" cy="8640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У. </a:t>
            </a:r>
            <a:r>
              <a:rPr lang="ru-RU" dirty="0" err="1" smtClean="0"/>
              <a:t>Бернстайн</a:t>
            </a:r>
            <a:r>
              <a:rPr lang="ru-RU" dirty="0" smtClean="0"/>
              <a:t> «Манифест Инвестора»</a:t>
            </a:r>
            <a:endParaRPr lang="ru-RU" dirty="0"/>
          </a:p>
        </p:txBody>
      </p:sp>
      <p:pic>
        <p:nvPicPr>
          <p:cNvPr id="57346" name="Picture 2" descr="Картинки по запросу манифест инвест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295718" cy="3096344"/>
          </a:xfrm>
          <a:prstGeom prst="rect">
            <a:avLst/>
          </a:prstGeom>
          <a:noFill/>
        </p:spPr>
      </p:pic>
      <p:pic>
        <p:nvPicPr>
          <p:cNvPr id="57350" name="Picture 6" descr="Картинки по запросу разумный инвестор бенджамин грэх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44824"/>
            <a:ext cx="2166412" cy="2808312"/>
          </a:xfrm>
          <a:prstGeom prst="rect">
            <a:avLst/>
          </a:prstGeom>
          <a:noFill/>
        </p:spPr>
      </p:pic>
      <p:pic>
        <p:nvPicPr>
          <p:cNvPr id="57352" name="Picture 8" descr="Картинки по запросу питер линч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2375338" cy="309634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372200" y="4869160"/>
            <a:ext cx="237626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Грэм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«Разумный Инвестор»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275856" y="4941168"/>
            <a:ext cx="25922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Линч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«Метод Питера Линча»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Сессия вопросов и ответов</a:t>
            </a:r>
            <a:endParaRPr lang="ru-RU" dirty="0"/>
          </a:p>
        </p:txBody>
      </p:sp>
      <p:pic>
        <p:nvPicPr>
          <p:cNvPr id="60418" name="Picture 2" descr="https://dailystory.me/wp-content/uploads/2016/06/MS55QqwVy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5816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 и стратегия</a:t>
            </a:r>
            <a:r>
              <a:rPr lang="en-US" dirty="0" smtClean="0"/>
              <a:t> </a:t>
            </a:r>
            <a:r>
              <a:rPr lang="ru-RU" dirty="0" smtClean="0"/>
              <a:t>ПФК 2017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17638"/>
            <a:ext cx="4216298" cy="3096344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7160" y="1556792"/>
            <a:ext cx="4690864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В среднесрочном и долгосрочном периоде определяющим фактором стоимости компании является прибыль и ее темпы роста (в меньшей степени, % ставки в экономике). Инвестиционный подход заключается в поиске растущих компаний по приемлемой цене, в этом помогают сравнительные мультипликаторы и анализ производственной части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Основная часть анализа – это драйверы и специальные ситуации для всех компаний. Мы выделяем следующие категории:</a:t>
            </a:r>
          </a:p>
          <a:p>
            <a:r>
              <a:rPr lang="ru-RU" dirty="0" smtClean="0"/>
              <a:t>Компании выходящие из кризиса (Распадская)</a:t>
            </a:r>
          </a:p>
          <a:p>
            <a:r>
              <a:rPr lang="ru-RU" dirty="0" smtClean="0"/>
              <a:t>Цикличные компании в сырьевом секторе (</a:t>
            </a:r>
            <a:r>
              <a:rPr lang="ru-RU" dirty="0" err="1" smtClean="0"/>
              <a:t>Норникель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Акции роста (</a:t>
            </a:r>
            <a:r>
              <a:rPr lang="ru-RU" dirty="0" err="1" smtClean="0"/>
              <a:t>Русагро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Недооцененные активы (ФСК)</a:t>
            </a:r>
          </a:p>
          <a:p>
            <a:r>
              <a:rPr lang="ru-RU" dirty="0" smtClean="0"/>
              <a:t>Особые случаи - </a:t>
            </a:r>
            <a:r>
              <a:rPr lang="en-US" dirty="0" smtClean="0"/>
              <a:t>M&amp;A </a:t>
            </a:r>
            <a:r>
              <a:rPr lang="ru-RU" dirty="0" smtClean="0"/>
              <a:t>и выставление оферты, погашение казначейских акций, индексные изменения (НМТП)</a:t>
            </a:r>
          </a:p>
          <a:p>
            <a:r>
              <a:rPr lang="ru-RU" dirty="0" smtClean="0"/>
              <a:t>Консолидация слабого сектора сильной компанией (Аэрофлот, Сбербанк)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03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Инвестиционный и спекулятивный подход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84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Дневное движение цен даже на «голубые фишки» с начала года нередко превышает 4%, что является неплохой почвой для спекулянтов</a:t>
            </a:r>
          </a:p>
          <a:p>
            <a:pPr marL="0" indent="0">
              <a:buNone/>
            </a:pPr>
            <a:r>
              <a:rPr lang="ru-RU" dirty="0" smtClean="0"/>
              <a:t>Но основной темой сегодняшней дискуссии будет инвестиционный подход, методика выбора отдельных компаний, расчета дивидендов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539552" y="1484784"/>
          <a:ext cx="79928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4695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Геополитика и история ММВБ</a:t>
            </a:r>
            <a:endParaRPr lang="ru-RU" dirty="0"/>
          </a:p>
        </p:txBody>
      </p:sp>
      <p:pic>
        <p:nvPicPr>
          <p:cNvPr id="5122" name="Picture 2" descr="C:\Users\taf\Desktop\мвб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8179321" cy="4392488"/>
          </a:xfrm>
          <a:prstGeom prst="rect">
            <a:avLst/>
          </a:prstGeom>
          <a:noFill/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435280" cy="1080120"/>
          </a:xfrm>
        </p:spPr>
        <p:txBody>
          <a:bodyPr>
            <a:noAutofit/>
          </a:bodyPr>
          <a:lstStyle/>
          <a:p>
            <a:r>
              <a:rPr lang="ru-RU" sz="1200" dirty="0" smtClean="0"/>
              <a:t>Геополитика действительно влияет на рынки в краткосрочном периоде, но ее невозможно прогнозировать, а твердые закономерности отсутствуют полностью</a:t>
            </a:r>
          </a:p>
          <a:p>
            <a:r>
              <a:rPr lang="ru-RU" sz="1200" dirty="0" smtClean="0"/>
              <a:t>Однако отдельные компании с растущей прибылью закономерно удвоились или утроили даже на таком «слабом» рынке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Геополитика и инвестиции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435280" cy="1224136"/>
          </a:xfrm>
        </p:spPr>
        <p:txBody>
          <a:bodyPr>
            <a:noAutofit/>
          </a:bodyPr>
          <a:lstStyle/>
          <a:p>
            <a:r>
              <a:rPr lang="ru-RU" sz="1200" dirty="0" smtClean="0"/>
              <a:t>На смену информационного шума вроде </a:t>
            </a:r>
            <a:r>
              <a:rPr lang="en-US" sz="1200" dirty="0" err="1" smtClean="0"/>
              <a:t>Grexit</a:t>
            </a:r>
            <a:r>
              <a:rPr lang="en-US" sz="1200" dirty="0" smtClean="0"/>
              <a:t>’</a:t>
            </a:r>
            <a:r>
              <a:rPr lang="ru-RU" sz="1200" dirty="0" smtClean="0"/>
              <a:t>а, </a:t>
            </a:r>
            <a:r>
              <a:rPr lang="en-US" sz="1200" dirty="0" err="1" smtClean="0"/>
              <a:t>Brexit</a:t>
            </a:r>
            <a:r>
              <a:rPr lang="en-US" sz="1200" dirty="0" smtClean="0"/>
              <a:t>’</a:t>
            </a:r>
            <a:r>
              <a:rPr lang="ru-RU" sz="1200" dirty="0" smtClean="0"/>
              <a:t>а и итальянских банков пришел конфликт на Корейском полуострове. Наверное, инвесторы в Южной Корее должны были сильнее остальных заняться продажей активов и поддаться паническим настроениям. Но если посмотреть на основной индекс Южной Кореи – </a:t>
            </a:r>
            <a:r>
              <a:rPr lang="en-US" sz="1200" dirty="0" smtClean="0"/>
              <a:t>KOSPI,</a:t>
            </a:r>
            <a:r>
              <a:rPr lang="ru-RU" sz="1200" dirty="0" smtClean="0"/>
              <a:t> то видно, что такого не происходит, а эта тема отойдет на третий план также быстро, как и пришла</a:t>
            </a:r>
          </a:p>
          <a:p>
            <a:r>
              <a:rPr lang="ru-RU" sz="1200" dirty="0" smtClean="0"/>
              <a:t>Как показывает практика, прогнозирование и обыгрывание таких событий практически невозможно. Верной стратегией остается покупка лучших активов и игнорирование пустых обсуждений в СМИ</a:t>
            </a:r>
            <a:endParaRPr lang="ru-RU" sz="1200" dirty="0"/>
          </a:p>
        </p:txBody>
      </p:sp>
      <p:pic>
        <p:nvPicPr>
          <p:cNvPr id="2050" name="Picture 2" descr="C:\Users\taf\Desktop\Kosp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605094" cy="357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26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Эффективность валютных прогнозов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7"/>
            <a:ext cx="8435280" cy="1196753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После отпуска рубля в свободное плавание, реальный курс будет близок к расчетному, но на практике они почти никогда не совпадают</a:t>
            </a:r>
          </a:p>
          <a:p>
            <a:r>
              <a:rPr lang="ru-RU" sz="1100" dirty="0" smtClean="0"/>
              <a:t>Валюты других сырьевых стран (Бразилия, Австралия, Канада) также показывают укрепление на фоне роста сырьевых цен на металлы, удобрения и уголь. Валютный курс зависит от множества экономических агентов и их непредсказуемого поведения</a:t>
            </a:r>
          </a:p>
          <a:p>
            <a:r>
              <a:rPr lang="ru-RU" sz="1100" dirty="0" smtClean="0"/>
              <a:t>Руководители различных экономический министерств регулярно дают </a:t>
            </a:r>
            <a:r>
              <a:rPr lang="ru-RU" sz="1100" dirty="0" err="1" smtClean="0"/>
              <a:t>несбывающиеся</a:t>
            </a:r>
            <a:r>
              <a:rPr lang="ru-RU" sz="1100" dirty="0" smtClean="0"/>
              <a:t> валютные прогнозы. Много ли тогда шансов угадать направление рынка валют у обычного частного инвестора? </a:t>
            </a:r>
            <a:endParaRPr lang="ru-RU" sz="11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3277541"/>
              </p:ext>
            </p:extLst>
          </p:nvPr>
        </p:nvGraphicFramePr>
        <p:xfrm>
          <a:off x="755576" y="1384848"/>
          <a:ext cx="8219256" cy="409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73811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3969</Words>
  <Application>Microsoft Office PowerPoint</Application>
  <PresentationFormat>Экран (4:3)</PresentationFormat>
  <Paragraphs>443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Пермская Фондовая Компания</vt:lpstr>
      <vt:lpstr>Содержание</vt:lpstr>
      <vt:lpstr>Краткие итоги 2016</vt:lpstr>
      <vt:lpstr>Основные события для российских компаний в 2016г</vt:lpstr>
      <vt:lpstr>Подход и стратегия ПФК 2017</vt:lpstr>
      <vt:lpstr>Инвестиционный и спекулятивный подход</vt:lpstr>
      <vt:lpstr>Геополитика и история ММВБ</vt:lpstr>
      <vt:lpstr>Геополитика и инвестиции</vt:lpstr>
      <vt:lpstr>Эффективность валютных прогнозов</vt:lpstr>
      <vt:lpstr>Выбираем лучшие активы на 2017г</vt:lpstr>
      <vt:lpstr>Доходность по депозитам уже не обгоняет облигации даже с учетом налогов</vt:lpstr>
      <vt:lpstr>Доходность по депозитам будет снижаться дальше, вслед за ключевой ставкой</vt:lpstr>
      <vt:lpstr>Пассивное держание доллара хуже альтернативных видов вложений на периоде с 2000г</vt:lpstr>
      <vt:lpstr>Золото – защитный актив в кризис. А есть ли кризис?</vt:lpstr>
      <vt:lpstr>Инвестиции в широкий индекс ММВБ или отдельные идеи?</vt:lpstr>
      <vt:lpstr>Дорог ли рынок?</vt:lpstr>
      <vt:lpstr>Кризис 2008г – Возможно ли повторение в ближайшее время?</vt:lpstr>
      <vt:lpstr>Коррекция в 2017г – Основные мысли</vt:lpstr>
      <vt:lpstr>Дивидендные фавориты 2016г</vt:lpstr>
      <vt:lpstr>АЛРОСА и цикличный разворот в алмазной отрасли</vt:lpstr>
      <vt:lpstr>Рынок алмазов </vt:lpstr>
      <vt:lpstr>Производство и открытие новых алмазных трубок</vt:lpstr>
      <vt:lpstr>АЛРОСА Непрофильные активы на продажу</vt:lpstr>
      <vt:lpstr>Сбербанк – пример сильной компании на слабом рынке</vt:lpstr>
      <vt:lpstr>Аэрофлот занял более 10% рынка авиаперевозок за счет ослабления Ютэйр и банкротства Трансаэро</vt:lpstr>
      <vt:lpstr>Сектор авиаперевозок – общее состояние</vt:lpstr>
      <vt:lpstr>Особый случай» инвестиционных идей на примере приватизации НМТП</vt:lpstr>
      <vt:lpstr>Приватизация в транспортном секторе на примере порта Ванино (Приморье)</vt:lpstr>
      <vt:lpstr>Предполагаемые участники приватизации НМТП</vt:lpstr>
      <vt:lpstr>Уралкалий – основная локальная акция</vt:lpstr>
      <vt:lpstr>Уралкалий и акционерный конфликт</vt:lpstr>
      <vt:lpstr>ВСМПО-АВИСМА – Дивидендная история</vt:lpstr>
      <vt:lpstr>ВСМПО-АВИСМА – Механизм расчета дивидендов</vt:lpstr>
      <vt:lpstr>Сургутнефтегаз - дивидендная ловушка 2016-2017г</vt:lpstr>
      <vt:lpstr>Сургутнефтегаз – отсутствие роста и добычи нефти</vt:lpstr>
      <vt:lpstr>Сургутнефтегаз – механизм расчета дивидендов</vt:lpstr>
      <vt:lpstr>Черный список «опасных» акций</vt:lpstr>
      <vt:lpstr>Народные облигации Минфина</vt:lpstr>
      <vt:lpstr>Возможные изменения налогообложения по корпоративным облигациям в 2017г</vt:lpstr>
      <vt:lpstr>Выход новых компаний на рынок в 2016-2017гг</vt:lpstr>
      <vt:lpstr>Индивидуальный инвестиционный счет (ИИС)</vt:lpstr>
      <vt:lpstr>ИИС + облигации – лучшая альтернатива банковскому депозиту</vt:lpstr>
      <vt:lpstr>Перспективы инвестиций в Россию</vt:lpstr>
      <vt:lpstr>Предложение от ПФК</vt:lpstr>
      <vt:lpstr>Что Вы получаете?</vt:lpstr>
      <vt:lpstr>Наши преимущества</vt:lpstr>
      <vt:lpstr>Контакты</vt:lpstr>
      <vt:lpstr>Что почитать?</vt:lpstr>
      <vt:lpstr>Сессия вопросов и ответов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Пермская Фондовая Компания</dc:title>
  <dc:creator>Александр Федорович Томтосов</dc:creator>
  <cp:lastModifiedBy>taf</cp:lastModifiedBy>
  <cp:revision>177</cp:revision>
  <dcterms:created xsi:type="dcterms:W3CDTF">2017-04-16T15:31:39Z</dcterms:created>
  <dcterms:modified xsi:type="dcterms:W3CDTF">2017-04-20T05:27:45Z</dcterms:modified>
</cp:coreProperties>
</file>